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521" r:id="rId4"/>
    <p:sldId id="522" r:id="rId5"/>
    <p:sldId id="523" r:id="rId6"/>
    <p:sldId id="258" r:id="rId7"/>
    <p:sldId id="259" r:id="rId8"/>
    <p:sldId id="519" r:id="rId9"/>
    <p:sldId id="509" r:id="rId10"/>
    <p:sldId id="510" r:id="rId11"/>
    <p:sldId id="511" r:id="rId12"/>
    <p:sldId id="512" r:id="rId13"/>
    <p:sldId id="513" r:id="rId14"/>
    <p:sldId id="520" r:id="rId15"/>
    <p:sldId id="524" r:id="rId16"/>
    <p:sldId id="268" r:id="rId17"/>
    <p:sldId id="527" r:id="rId18"/>
    <p:sldId id="52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4"/>
    <p:restoredTop sz="95701"/>
  </p:normalViewPr>
  <p:slideViewPr>
    <p:cSldViewPr snapToGrid="0" snapToObjects="1">
      <p:cViewPr varScale="1">
        <p:scale>
          <a:sx n="112" d="100"/>
          <a:sy n="112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7C766-50D5-47F3-BC69-2046AFBB1C1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C699B0F-EECA-4559-BCAF-57862E04CBB8}">
      <dgm:prSet/>
      <dgm:spPr/>
      <dgm:t>
        <a:bodyPr/>
        <a:lstStyle/>
        <a:p>
          <a:pPr>
            <a:lnSpc>
              <a:spcPct val="100000"/>
            </a:lnSpc>
          </a:pPr>
          <a:r>
            <a:rPr lang="en-CA" b="1"/>
            <a:t>Relatedness Practices</a:t>
          </a:r>
          <a:endParaRPr lang="en-US"/>
        </a:p>
      </dgm:t>
    </dgm:pt>
    <dgm:pt modelId="{6BBE7F63-91FF-49C8-B279-032A81883BD5}" type="parTrans" cxnId="{11C1B2E3-53C6-4764-9F74-104D18B323A8}">
      <dgm:prSet/>
      <dgm:spPr/>
      <dgm:t>
        <a:bodyPr/>
        <a:lstStyle/>
        <a:p>
          <a:endParaRPr lang="en-US"/>
        </a:p>
      </dgm:t>
    </dgm:pt>
    <dgm:pt modelId="{8FC67B1B-46EE-46D5-B139-F743359FFF41}" type="sibTrans" cxnId="{11C1B2E3-53C6-4764-9F74-104D18B323A8}">
      <dgm:prSet/>
      <dgm:spPr/>
      <dgm:t>
        <a:bodyPr/>
        <a:lstStyle/>
        <a:p>
          <a:endParaRPr lang="en-US"/>
        </a:p>
      </dgm:t>
    </dgm:pt>
    <dgm:pt modelId="{86D121A8-C729-4D21-886B-A8458439BC75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Welcome</a:t>
          </a:r>
          <a:endParaRPr lang="en-US"/>
        </a:p>
      </dgm:t>
    </dgm:pt>
    <dgm:pt modelId="{210A3363-98EA-4428-A79D-40B33A5ACC6B}" type="parTrans" cxnId="{9CE4337E-DB7A-49CA-A383-B49DC8445D4E}">
      <dgm:prSet/>
      <dgm:spPr/>
      <dgm:t>
        <a:bodyPr/>
        <a:lstStyle/>
        <a:p>
          <a:endParaRPr lang="en-US"/>
        </a:p>
      </dgm:t>
    </dgm:pt>
    <dgm:pt modelId="{A99D4131-CFA2-44BA-8043-3F47E4BB905F}" type="sibTrans" cxnId="{9CE4337E-DB7A-49CA-A383-B49DC8445D4E}">
      <dgm:prSet/>
      <dgm:spPr/>
      <dgm:t>
        <a:bodyPr/>
        <a:lstStyle/>
        <a:p>
          <a:endParaRPr lang="en-US"/>
        </a:p>
      </dgm:t>
    </dgm:pt>
    <dgm:pt modelId="{2D0E1B7A-E1EC-4BC4-8D80-B819C57374A1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Exchanges</a:t>
          </a:r>
          <a:endParaRPr lang="en-US"/>
        </a:p>
      </dgm:t>
    </dgm:pt>
    <dgm:pt modelId="{C8A4E265-BC40-4404-B9AD-D4C8279914AB}" type="parTrans" cxnId="{1EC4709E-D068-42E1-BCF3-383403F6089A}">
      <dgm:prSet/>
      <dgm:spPr/>
      <dgm:t>
        <a:bodyPr/>
        <a:lstStyle/>
        <a:p>
          <a:endParaRPr lang="en-US"/>
        </a:p>
      </dgm:t>
    </dgm:pt>
    <dgm:pt modelId="{CB285938-089D-476F-ACB3-A225BA6328F7}" type="sibTrans" cxnId="{1EC4709E-D068-42E1-BCF3-383403F6089A}">
      <dgm:prSet/>
      <dgm:spPr/>
      <dgm:t>
        <a:bodyPr/>
        <a:lstStyle/>
        <a:p>
          <a:endParaRPr lang="en-US"/>
        </a:p>
      </dgm:t>
    </dgm:pt>
    <dgm:pt modelId="{D2723FCB-5BEB-4245-B64C-0BC525D3CE4B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Check-ins</a:t>
          </a:r>
          <a:endParaRPr lang="en-US"/>
        </a:p>
      </dgm:t>
    </dgm:pt>
    <dgm:pt modelId="{DE70D073-0B33-44D6-892C-80759E144BFF}" type="parTrans" cxnId="{6765631C-A2A7-4B4A-BED0-CFDC76C246E6}">
      <dgm:prSet/>
      <dgm:spPr/>
      <dgm:t>
        <a:bodyPr/>
        <a:lstStyle/>
        <a:p>
          <a:endParaRPr lang="en-US"/>
        </a:p>
      </dgm:t>
    </dgm:pt>
    <dgm:pt modelId="{3FFB7E3A-EB06-4AEA-A0E7-DFB77BD45121}" type="sibTrans" cxnId="{6765631C-A2A7-4B4A-BED0-CFDC76C246E6}">
      <dgm:prSet/>
      <dgm:spPr/>
      <dgm:t>
        <a:bodyPr/>
        <a:lstStyle/>
        <a:p>
          <a:endParaRPr lang="en-US"/>
        </a:p>
      </dgm:t>
    </dgm:pt>
    <dgm:pt modelId="{C59D7C4B-5CFE-4DA5-8A94-B7D3A1A7313B}" type="pres">
      <dgm:prSet presAssocID="{AA17C766-50D5-47F3-BC69-2046AFBB1C18}" presName="root" presStyleCnt="0">
        <dgm:presLayoutVars>
          <dgm:dir/>
          <dgm:resizeHandles val="exact"/>
        </dgm:presLayoutVars>
      </dgm:prSet>
      <dgm:spPr/>
    </dgm:pt>
    <dgm:pt modelId="{FD2FF281-543B-4877-A015-ECB6271C4FA0}" type="pres">
      <dgm:prSet presAssocID="{4C699B0F-EECA-4559-BCAF-57862E04CBB8}" presName="compNode" presStyleCnt="0"/>
      <dgm:spPr/>
    </dgm:pt>
    <dgm:pt modelId="{6CE0A63B-138A-4BA6-85CD-3CC71B04B354}" type="pres">
      <dgm:prSet presAssocID="{4C699B0F-EECA-4559-BCAF-57862E04CBB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43120BC-74FA-449A-88D4-5DF95C7C136D}" type="pres">
      <dgm:prSet presAssocID="{4C699B0F-EECA-4559-BCAF-57862E04CBB8}" presName="spaceRect" presStyleCnt="0"/>
      <dgm:spPr/>
    </dgm:pt>
    <dgm:pt modelId="{DB10B2C4-A868-4926-80E9-9F72E8A05A32}" type="pres">
      <dgm:prSet presAssocID="{4C699B0F-EECA-4559-BCAF-57862E04CBB8}" presName="textRect" presStyleLbl="revTx" presStyleIdx="0" presStyleCnt="4">
        <dgm:presLayoutVars>
          <dgm:chMax val="1"/>
          <dgm:chPref val="1"/>
        </dgm:presLayoutVars>
      </dgm:prSet>
      <dgm:spPr/>
    </dgm:pt>
    <dgm:pt modelId="{D0AA8B5B-1C63-4E8A-B2C3-8B0FF5CA4EC5}" type="pres">
      <dgm:prSet presAssocID="{8FC67B1B-46EE-46D5-B139-F743359FFF41}" presName="sibTrans" presStyleCnt="0"/>
      <dgm:spPr/>
    </dgm:pt>
    <dgm:pt modelId="{F475401F-D0E6-48B8-B12C-F66CDF89F81B}" type="pres">
      <dgm:prSet presAssocID="{86D121A8-C729-4D21-886B-A8458439BC75}" presName="compNode" presStyleCnt="0"/>
      <dgm:spPr/>
    </dgm:pt>
    <dgm:pt modelId="{B627441F-D1FA-48A6-8EAF-31D96107B912}" type="pres">
      <dgm:prSet presAssocID="{86D121A8-C729-4D21-886B-A8458439BC7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loons"/>
        </a:ext>
      </dgm:extLst>
    </dgm:pt>
    <dgm:pt modelId="{83B84D37-2CA8-4551-B352-6DC0A74E8E09}" type="pres">
      <dgm:prSet presAssocID="{86D121A8-C729-4D21-886B-A8458439BC75}" presName="spaceRect" presStyleCnt="0"/>
      <dgm:spPr/>
    </dgm:pt>
    <dgm:pt modelId="{0FD0B864-13C0-4E47-84E5-400BF4182CFB}" type="pres">
      <dgm:prSet presAssocID="{86D121A8-C729-4D21-886B-A8458439BC75}" presName="textRect" presStyleLbl="revTx" presStyleIdx="1" presStyleCnt="4">
        <dgm:presLayoutVars>
          <dgm:chMax val="1"/>
          <dgm:chPref val="1"/>
        </dgm:presLayoutVars>
      </dgm:prSet>
      <dgm:spPr/>
    </dgm:pt>
    <dgm:pt modelId="{C2A8E35F-E631-4403-81F5-609642229D13}" type="pres">
      <dgm:prSet presAssocID="{A99D4131-CFA2-44BA-8043-3F47E4BB905F}" presName="sibTrans" presStyleCnt="0"/>
      <dgm:spPr/>
    </dgm:pt>
    <dgm:pt modelId="{C1248F4E-6842-43EE-B685-952D9B64E7B0}" type="pres">
      <dgm:prSet presAssocID="{2D0E1B7A-E1EC-4BC4-8D80-B819C57374A1}" presName="compNode" presStyleCnt="0"/>
      <dgm:spPr/>
    </dgm:pt>
    <dgm:pt modelId="{BF74E2BF-BE2F-4E0A-9F53-8938784CAA90}" type="pres">
      <dgm:prSet presAssocID="{2D0E1B7A-E1EC-4BC4-8D80-B819C57374A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03FABE5-342E-462A-8141-A6950891E16C}" type="pres">
      <dgm:prSet presAssocID="{2D0E1B7A-E1EC-4BC4-8D80-B819C57374A1}" presName="spaceRect" presStyleCnt="0"/>
      <dgm:spPr/>
    </dgm:pt>
    <dgm:pt modelId="{2EC68AAB-715B-4317-B667-E891843F04BF}" type="pres">
      <dgm:prSet presAssocID="{2D0E1B7A-E1EC-4BC4-8D80-B819C57374A1}" presName="textRect" presStyleLbl="revTx" presStyleIdx="2" presStyleCnt="4">
        <dgm:presLayoutVars>
          <dgm:chMax val="1"/>
          <dgm:chPref val="1"/>
        </dgm:presLayoutVars>
      </dgm:prSet>
      <dgm:spPr/>
    </dgm:pt>
    <dgm:pt modelId="{D89B5039-DF19-4EFA-B3F7-AD3B4F4C6EFB}" type="pres">
      <dgm:prSet presAssocID="{CB285938-089D-476F-ACB3-A225BA6328F7}" presName="sibTrans" presStyleCnt="0"/>
      <dgm:spPr/>
    </dgm:pt>
    <dgm:pt modelId="{F4B24DFB-39FC-41F0-8C66-026CF5D9EF8D}" type="pres">
      <dgm:prSet presAssocID="{D2723FCB-5BEB-4245-B64C-0BC525D3CE4B}" presName="compNode" presStyleCnt="0"/>
      <dgm:spPr/>
    </dgm:pt>
    <dgm:pt modelId="{B549D5AC-0633-4220-A448-7D32DA890091}" type="pres">
      <dgm:prSet presAssocID="{D2723FCB-5BEB-4245-B64C-0BC525D3CE4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  <dgm:pt modelId="{EE89797B-8D60-4801-969D-F1385A7C3D6F}" type="pres">
      <dgm:prSet presAssocID="{D2723FCB-5BEB-4245-B64C-0BC525D3CE4B}" presName="spaceRect" presStyleCnt="0"/>
      <dgm:spPr/>
    </dgm:pt>
    <dgm:pt modelId="{9BF6C09B-5DAB-46D9-932E-1B893E144716}" type="pres">
      <dgm:prSet presAssocID="{D2723FCB-5BEB-4245-B64C-0BC525D3CE4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765631C-A2A7-4B4A-BED0-CFDC76C246E6}" srcId="{AA17C766-50D5-47F3-BC69-2046AFBB1C18}" destId="{D2723FCB-5BEB-4245-B64C-0BC525D3CE4B}" srcOrd="3" destOrd="0" parTransId="{DE70D073-0B33-44D6-892C-80759E144BFF}" sibTransId="{3FFB7E3A-EB06-4AEA-A0E7-DFB77BD45121}"/>
    <dgm:cxn modelId="{9CE4337E-DB7A-49CA-A383-B49DC8445D4E}" srcId="{AA17C766-50D5-47F3-BC69-2046AFBB1C18}" destId="{86D121A8-C729-4D21-886B-A8458439BC75}" srcOrd="1" destOrd="0" parTransId="{210A3363-98EA-4428-A79D-40B33A5ACC6B}" sibTransId="{A99D4131-CFA2-44BA-8043-3F47E4BB905F}"/>
    <dgm:cxn modelId="{FDEE529D-C512-4B45-BCE0-43B5278294E5}" type="presOf" srcId="{AA17C766-50D5-47F3-BC69-2046AFBB1C18}" destId="{C59D7C4B-5CFE-4DA5-8A94-B7D3A1A7313B}" srcOrd="0" destOrd="0" presId="urn:microsoft.com/office/officeart/2018/2/layout/IconLabelList"/>
    <dgm:cxn modelId="{1EC4709E-D068-42E1-BCF3-383403F6089A}" srcId="{AA17C766-50D5-47F3-BC69-2046AFBB1C18}" destId="{2D0E1B7A-E1EC-4BC4-8D80-B819C57374A1}" srcOrd="2" destOrd="0" parTransId="{C8A4E265-BC40-4404-B9AD-D4C8279914AB}" sibTransId="{CB285938-089D-476F-ACB3-A225BA6328F7}"/>
    <dgm:cxn modelId="{F0F1D1B7-5041-5B48-8FA3-E05B56ADE949}" type="presOf" srcId="{86D121A8-C729-4D21-886B-A8458439BC75}" destId="{0FD0B864-13C0-4E47-84E5-400BF4182CFB}" srcOrd="0" destOrd="0" presId="urn:microsoft.com/office/officeart/2018/2/layout/IconLabelList"/>
    <dgm:cxn modelId="{10F9D9D6-BF35-EF4E-BB2D-696A34517FBF}" type="presOf" srcId="{D2723FCB-5BEB-4245-B64C-0BC525D3CE4B}" destId="{9BF6C09B-5DAB-46D9-932E-1B893E144716}" srcOrd="0" destOrd="0" presId="urn:microsoft.com/office/officeart/2018/2/layout/IconLabelList"/>
    <dgm:cxn modelId="{715E57D7-4C51-9D4E-803F-82AB47B21192}" type="presOf" srcId="{2D0E1B7A-E1EC-4BC4-8D80-B819C57374A1}" destId="{2EC68AAB-715B-4317-B667-E891843F04BF}" srcOrd="0" destOrd="0" presId="urn:microsoft.com/office/officeart/2018/2/layout/IconLabelList"/>
    <dgm:cxn modelId="{11C1B2E3-53C6-4764-9F74-104D18B323A8}" srcId="{AA17C766-50D5-47F3-BC69-2046AFBB1C18}" destId="{4C699B0F-EECA-4559-BCAF-57862E04CBB8}" srcOrd="0" destOrd="0" parTransId="{6BBE7F63-91FF-49C8-B279-032A81883BD5}" sibTransId="{8FC67B1B-46EE-46D5-B139-F743359FFF41}"/>
    <dgm:cxn modelId="{858127F0-78BD-7C41-A43E-7E1E30C7069A}" type="presOf" srcId="{4C699B0F-EECA-4559-BCAF-57862E04CBB8}" destId="{DB10B2C4-A868-4926-80E9-9F72E8A05A32}" srcOrd="0" destOrd="0" presId="urn:microsoft.com/office/officeart/2018/2/layout/IconLabelList"/>
    <dgm:cxn modelId="{A884E123-E530-A540-9EE5-3E5D818AA0EE}" type="presParOf" srcId="{C59D7C4B-5CFE-4DA5-8A94-B7D3A1A7313B}" destId="{FD2FF281-543B-4877-A015-ECB6271C4FA0}" srcOrd="0" destOrd="0" presId="urn:microsoft.com/office/officeart/2018/2/layout/IconLabelList"/>
    <dgm:cxn modelId="{DD5AF089-0BAB-254F-A2C1-468F575D79CF}" type="presParOf" srcId="{FD2FF281-543B-4877-A015-ECB6271C4FA0}" destId="{6CE0A63B-138A-4BA6-85CD-3CC71B04B354}" srcOrd="0" destOrd="0" presId="urn:microsoft.com/office/officeart/2018/2/layout/IconLabelList"/>
    <dgm:cxn modelId="{EB9A7E6B-C098-C94D-9088-52ED96D04D19}" type="presParOf" srcId="{FD2FF281-543B-4877-A015-ECB6271C4FA0}" destId="{C43120BC-74FA-449A-88D4-5DF95C7C136D}" srcOrd="1" destOrd="0" presId="urn:microsoft.com/office/officeart/2018/2/layout/IconLabelList"/>
    <dgm:cxn modelId="{5249EF14-0517-DA4A-B6AF-D1C944064A54}" type="presParOf" srcId="{FD2FF281-543B-4877-A015-ECB6271C4FA0}" destId="{DB10B2C4-A868-4926-80E9-9F72E8A05A32}" srcOrd="2" destOrd="0" presId="urn:microsoft.com/office/officeart/2018/2/layout/IconLabelList"/>
    <dgm:cxn modelId="{EE5A7E01-7282-BD47-BEB9-202512FDFADC}" type="presParOf" srcId="{C59D7C4B-5CFE-4DA5-8A94-B7D3A1A7313B}" destId="{D0AA8B5B-1C63-4E8A-B2C3-8B0FF5CA4EC5}" srcOrd="1" destOrd="0" presId="urn:microsoft.com/office/officeart/2018/2/layout/IconLabelList"/>
    <dgm:cxn modelId="{C70DF9A7-A80A-0243-A7D1-1EF314153913}" type="presParOf" srcId="{C59D7C4B-5CFE-4DA5-8A94-B7D3A1A7313B}" destId="{F475401F-D0E6-48B8-B12C-F66CDF89F81B}" srcOrd="2" destOrd="0" presId="urn:microsoft.com/office/officeart/2018/2/layout/IconLabelList"/>
    <dgm:cxn modelId="{C93C9EDD-24AB-7342-B8FB-21A6DE83D900}" type="presParOf" srcId="{F475401F-D0E6-48B8-B12C-F66CDF89F81B}" destId="{B627441F-D1FA-48A6-8EAF-31D96107B912}" srcOrd="0" destOrd="0" presId="urn:microsoft.com/office/officeart/2018/2/layout/IconLabelList"/>
    <dgm:cxn modelId="{D8B03DFD-3EA7-7D49-AAA6-F701D3915720}" type="presParOf" srcId="{F475401F-D0E6-48B8-B12C-F66CDF89F81B}" destId="{83B84D37-2CA8-4551-B352-6DC0A74E8E09}" srcOrd="1" destOrd="0" presId="urn:microsoft.com/office/officeart/2018/2/layout/IconLabelList"/>
    <dgm:cxn modelId="{49811AA4-2DE4-9945-A52E-578F8F2A700C}" type="presParOf" srcId="{F475401F-D0E6-48B8-B12C-F66CDF89F81B}" destId="{0FD0B864-13C0-4E47-84E5-400BF4182CFB}" srcOrd="2" destOrd="0" presId="urn:microsoft.com/office/officeart/2018/2/layout/IconLabelList"/>
    <dgm:cxn modelId="{FAE8FABD-A664-7C4E-A6EF-B68DDDB24A20}" type="presParOf" srcId="{C59D7C4B-5CFE-4DA5-8A94-B7D3A1A7313B}" destId="{C2A8E35F-E631-4403-81F5-609642229D13}" srcOrd="3" destOrd="0" presId="urn:microsoft.com/office/officeart/2018/2/layout/IconLabelList"/>
    <dgm:cxn modelId="{1A969A3C-4FD7-FC48-9632-6BB4C2160A88}" type="presParOf" srcId="{C59D7C4B-5CFE-4DA5-8A94-B7D3A1A7313B}" destId="{C1248F4E-6842-43EE-B685-952D9B64E7B0}" srcOrd="4" destOrd="0" presId="urn:microsoft.com/office/officeart/2018/2/layout/IconLabelList"/>
    <dgm:cxn modelId="{A99C19EC-1993-F443-BC70-DA24066228C2}" type="presParOf" srcId="{C1248F4E-6842-43EE-B685-952D9B64E7B0}" destId="{BF74E2BF-BE2F-4E0A-9F53-8938784CAA90}" srcOrd="0" destOrd="0" presId="urn:microsoft.com/office/officeart/2018/2/layout/IconLabelList"/>
    <dgm:cxn modelId="{DD31C447-2041-5641-A0FE-B3C7BB597070}" type="presParOf" srcId="{C1248F4E-6842-43EE-B685-952D9B64E7B0}" destId="{B03FABE5-342E-462A-8141-A6950891E16C}" srcOrd="1" destOrd="0" presId="urn:microsoft.com/office/officeart/2018/2/layout/IconLabelList"/>
    <dgm:cxn modelId="{EDBE6BDE-9B8A-3146-A14A-64BC28A3094C}" type="presParOf" srcId="{C1248F4E-6842-43EE-B685-952D9B64E7B0}" destId="{2EC68AAB-715B-4317-B667-E891843F04BF}" srcOrd="2" destOrd="0" presId="urn:microsoft.com/office/officeart/2018/2/layout/IconLabelList"/>
    <dgm:cxn modelId="{93DD91C1-6C37-B44B-BB1A-312097FA6656}" type="presParOf" srcId="{C59D7C4B-5CFE-4DA5-8A94-B7D3A1A7313B}" destId="{D89B5039-DF19-4EFA-B3F7-AD3B4F4C6EFB}" srcOrd="5" destOrd="0" presId="urn:microsoft.com/office/officeart/2018/2/layout/IconLabelList"/>
    <dgm:cxn modelId="{B586223D-AB42-AF47-A364-0F1C6402D567}" type="presParOf" srcId="{C59D7C4B-5CFE-4DA5-8A94-B7D3A1A7313B}" destId="{F4B24DFB-39FC-41F0-8C66-026CF5D9EF8D}" srcOrd="6" destOrd="0" presId="urn:microsoft.com/office/officeart/2018/2/layout/IconLabelList"/>
    <dgm:cxn modelId="{1702301B-C09A-2849-95F2-DABE84A9DC0A}" type="presParOf" srcId="{F4B24DFB-39FC-41F0-8C66-026CF5D9EF8D}" destId="{B549D5AC-0633-4220-A448-7D32DA890091}" srcOrd="0" destOrd="0" presId="urn:microsoft.com/office/officeart/2018/2/layout/IconLabelList"/>
    <dgm:cxn modelId="{BE1E5181-F4C8-3747-B161-95F6BCB76E6E}" type="presParOf" srcId="{F4B24DFB-39FC-41F0-8C66-026CF5D9EF8D}" destId="{EE89797B-8D60-4801-969D-F1385A7C3D6F}" srcOrd="1" destOrd="0" presId="urn:microsoft.com/office/officeart/2018/2/layout/IconLabelList"/>
    <dgm:cxn modelId="{E7007525-C8E3-4641-82BD-9374A4694C51}" type="presParOf" srcId="{F4B24DFB-39FC-41F0-8C66-026CF5D9EF8D}" destId="{9BF6C09B-5DAB-46D9-932E-1B893E14471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FD2F24-A255-47A9-9B18-C7CE7B541F8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BE8EC1B-F0CF-4A3C-9A20-264EC69CEB1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CA" b="1"/>
            <a:t>Competency Practices</a:t>
          </a:r>
          <a:endParaRPr lang="en-US"/>
        </a:p>
      </dgm:t>
    </dgm:pt>
    <dgm:pt modelId="{55AEC0CA-AADF-4B81-B583-D676DBE7ACDC}" type="parTrans" cxnId="{18EBF3E4-CB42-43EB-9D1D-9F9DFE1A0324}">
      <dgm:prSet/>
      <dgm:spPr/>
      <dgm:t>
        <a:bodyPr/>
        <a:lstStyle/>
        <a:p>
          <a:endParaRPr lang="en-US"/>
        </a:p>
      </dgm:t>
    </dgm:pt>
    <dgm:pt modelId="{386D996A-A3E0-4E70-B863-971766671646}" type="sibTrans" cxnId="{18EBF3E4-CB42-43EB-9D1D-9F9DFE1A0324}">
      <dgm:prSet/>
      <dgm:spPr/>
      <dgm:t>
        <a:bodyPr/>
        <a:lstStyle/>
        <a:p>
          <a:endParaRPr lang="en-US"/>
        </a:p>
      </dgm:t>
    </dgm:pt>
    <dgm:pt modelId="{13418E18-5791-4A38-8467-297157AACD1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CA" dirty="0"/>
            <a:t>Valuing Strengths</a:t>
          </a:r>
          <a:endParaRPr lang="en-US" dirty="0"/>
        </a:p>
      </dgm:t>
    </dgm:pt>
    <dgm:pt modelId="{97711791-824F-47B0-9894-B24AB5DAB3D7}" type="parTrans" cxnId="{71E9D7CF-5BE5-41E2-91F0-033108CCE0EB}">
      <dgm:prSet/>
      <dgm:spPr/>
      <dgm:t>
        <a:bodyPr/>
        <a:lstStyle/>
        <a:p>
          <a:endParaRPr lang="en-US"/>
        </a:p>
      </dgm:t>
    </dgm:pt>
    <dgm:pt modelId="{24ECBD85-B6F3-4707-8B27-09BE0612EF98}" type="sibTrans" cxnId="{71E9D7CF-5BE5-41E2-91F0-033108CCE0EB}">
      <dgm:prSet/>
      <dgm:spPr/>
      <dgm:t>
        <a:bodyPr/>
        <a:lstStyle/>
        <a:p>
          <a:endParaRPr lang="en-US"/>
        </a:p>
      </dgm:t>
    </dgm:pt>
    <dgm:pt modelId="{59EA7E47-161C-4C29-820E-2F494F0D97F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CA"/>
            <a:t>Engaging Strengths</a:t>
          </a:r>
          <a:endParaRPr lang="en-US"/>
        </a:p>
      </dgm:t>
    </dgm:pt>
    <dgm:pt modelId="{AF46BF86-78E7-466D-94FE-FFF84153DFA5}" type="parTrans" cxnId="{6A5BD148-ABDA-4297-8670-81FDAC4C9A84}">
      <dgm:prSet/>
      <dgm:spPr/>
      <dgm:t>
        <a:bodyPr/>
        <a:lstStyle/>
        <a:p>
          <a:endParaRPr lang="en-US"/>
        </a:p>
      </dgm:t>
    </dgm:pt>
    <dgm:pt modelId="{CBF72EC7-0C47-4B15-B4DC-2C7C65D5BF08}" type="sibTrans" cxnId="{6A5BD148-ABDA-4297-8670-81FDAC4C9A84}">
      <dgm:prSet/>
      <dgm:spPr/>
      <dgm:t>
        <a:bodyPr/>
        <a:lstStyle/>
        <a:p>
          <a:endParaRPr lang="en-US"/>
        </a:p>
      </dgm:t>
    </dgm:pt>
    <dgm:pt modelId="{B0467134-2F74-445D-BD85-CAE72E9254A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CA"/>
            <a:t>Building Confidence</a:t>
          </a:r>
          <a:endParaRPr lang="en-US"/>
        </a:p>
      </dgm:t>
    </dgm:pt>
    <dgm:pt modelId="{543975CD-D13A-457B-AF25-30DBF7DF1BF3}" type="parTrans" cxnId="{E3504390-8971-4044-BB12-3BE99C83CD8A}">
      <dgm:prSet/>
      <dgm:spPr/>
      <dgm:t>
        <a:bodyPr/>
        <a:lstStyle/>
        <a:p>
          <a:endParaRPr lang="en-US"/>
        </a:p>
      </dgm:t>
    </dgm:pt>
    <dgm:pt modelId="{2984F51D-CE6C-4705-B880-3B41D638C760}" type="sibTrans" cxnId="{E3504390-8971-4044-BB12-3BE99C83CD8A}">
      <dgm:prSet/>
      <dgm:spPr/>
      <dgm:t>
        <a:bodyPr/>
        <a:lstStyle/>
        <a:p>
          <a:endParaRPr lang="en-US"/>
        </a:p>
      </dgm:t>
    </dgm:pt>
    <dgm:pt modelId="{42CC2E07-460A-4F1B-9E32-BFA9CF354474}" type="pres">
      <dgm:prSet presAssocID="{15FD2F24-A255-47A9-9B18-C7CE7B541F85}" presName="root" presStyleCnt="0">
        <dgm:presLayoutVars>
          <dgm:dir/>
          <dgm:resizeHandles val="exact"/>
        </dgm:presLayoutVars>
      </dgm:prSet>
      <dgm:spPr/>
    </dgm:pt>
    <dgm:pt modelId="{1572502D-ED05-44AB-99A1-AA636D8766BD}" type="pres">
      <dgm:prSet presAssocID="{DBE8EC1B-F0CF-4A3C-9A20-264EC69CEB10}" presName="compNode" presStyleCnt="0"/>
      <dgm:spPr/>
    </dgm:pt>
    <dgm:pt modelId="{5022C2E2-2B12-44D7-A9D0-F1C9F98B2918}" type="pres">
      <dgm:prSet presAssocID="{DBE8EC1B-F0CF-4A3C-9A20-264EC69CEB10}" presName="iconBgRect" presStyleLbl="bgShp" presStyleIdx="0" presStyleCnt="4"/>
      <dgm:spPr/>
    </dgm:pt>
    <dgm:pt modelId="{F3AE5DA2-157F-4F22-92E4-6B2146FE2B91}" type="pres">
      <dgm:prSet presAssocID="{DBE8EC1B-F0CF-4A3C-9A20-264EC69CEB1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9EEEDE87-C6A8-4BA3-A191-E392E5EB92DF}" type="pres">
      <dgm:prSet presAssocID="{DBE8EC1B-F0CF-4A3C-9A20-264EC69CEB10}" presName="spaceRect" presStyleCnt="0"/>
      <dgm:spPr/>
    </dgm:pt>
    <dgm:pt modelId="{C2D9E2B5-BF8C-4B80-BE33-596BBBB88A1C}" type="pres">
      <dgm:prSet presAssocID="{DBE8EC1B-F0CF-4A3C-9A20-264EC69CEB10}" presName="textRect" presStyleLbl="revTx" presStyleIdx="0" presStyleCnt="4">
        <dgm:presLayoutVars>
          <dgm:chMax val="1"/>
          <dgm:chPref val="1"/>
        </dgm:presLayoutVars>
      </dgm:prSet>
      <dgm:spPr/>
    </dgm:pt>
    <dgm:pt modelId="{20E4ED2A-80A0-4D43-AE72-407DFAF9E6A9}" type="pres">
      <dgm:prSet presAssocID="{386D996A-A3E0-4E70-B863-971766671646}" presName="sibTrans" presStyleCnt="0"/>
      <dgm:spPr/>
    </dgm:pt>
    <dgm:pt modelId="{579A1FC6-6E88-42D0-BCF5-B1499274E0CC}" type="pres">
      <dgm:prSet presAssocID="{13418E18-5791-4A38-8467-297157AACD17}" presName="compNode" presStyleCnt="0"/>
      <dgm:spPr/>
    </dgm:pt>
    <dgm:pt modelId="{0367388C-CC38-4F67-A99B-E6A9A0FF885E}" type="pres">
      <dgm:prSet presAssocID="{13418E18-5791-4A38-8467-297157AACD17}" presName="iconBgRect" presStyleLbl="bgShp" presStyleIdx="1" presStyleCnt="4"/>
      <dgm:spPr/>
    </dgm:pt>
    <dgm:pt modelId="{8E4AF150-CC5C-41FB-A873-2D0FEAF7D42B}" type="pres">
      <dgm:prSet presAssocID="{13418E18-5791-4A38-8467-297157AACD1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A41CAC3C-F5C4-4720-BB8D-CB8F9E5DE5C5}" type="pres">
      <dgm:prSet presAssocID="{13418E18-5791-4A38-8467-297157AACD17}" presName="spaceRect" presStyleCnt="0"/>
      <dgm:spPr/>
    </dgm:pt>
    <dgm:pt modelId="{4CF7F6D6-3B06-452A-A5F5-6E8E4701F11C}" type="pres">
      <dgm:prSet presAssocID="{13418E18-5791-4A38-8467-297157AACD17}" presName="textRect" presStyleLbl="revTx" presStyleIdx="1" presStyleCnt="4">
        <dgm:presLayoutVars>
          <dgm:chMax val="1"/>
          <dgm:chPref val="1"/>
        </dgm:presLayoutVars>
      </dgm:prSet>
      <dgm:spPr/>
    </dgm:pt>
    <dgm:pt modelId="{11B2863A-0B8B-4A46-B745-8F61578FCB63}" type="pres">
      <dgm:prSet presAssocID="{24ECBD85-B6F3-4707-8B27-09BE0612EF98}" presName="sibTrans" presStyleCnt="0"/>
      <dgm:spPr/>
    </dgm:pt>
    <dgm:pt modelId="{D92BD261-3E98-4D84-BD96-0CD28849A502}" type="pres">
      <dgm:prSet presAssocID="{59EA7E47-161C-4C29-820E-2F494F0D97F2}" presName="compNode" presStyleCnt="0"/>
      <dgm:spPr/>
    </dgm:pt>
    <dgm:pt modelId="{B9EFC9A7-87DC-4525-9897-34C1C348F8DF}" type="pres">
      <dgm:prSet presAssocID="{59EA7E47-161C-4C29-820E-2F494F0D97F2}" presName="iconBgRect" presStyleLbl="bgShp" presStyleIdx="2" presStyleCnt="4"/>
      <dgm:spPr/>
    </dgm:pt>
    <dgm:pt modelId="{16C23EF3-DC56-4397-8D83-8EA00994D243}" type="pres">
      <dgm:prSet presAssocID="{59EA7E47-161C-4C29-820E-2F494F0D97F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DFDD8B09-87CD-4ABD-A0B2-DFC622324C21}" type="pres">
      <dgm:prSet presAssocID="{59EA7E47-161C-4C29-820E-2F494F0D97F2}" presName="spaceRect" presStyleCnt="0"/>
      <dgm:spPr/>
    </dgm:pt>
    <dgm:pt modelId="{951AD0F9-6D0F-44A3-B74D-F0705B925341}" type="pres">
      <dgm:prSet presAssocID="{59EA7E47-161C-4C29-820E-2F494F0D97F2}" presName="textRect" presStyleLbl="revTx" presStyleIdx="2" presStyleCnt="4">
        <dgm:presLayoutVars>
          <dgm:chMax val="1"/>
          <dgm:chPref val="1"/>
        </dgm:presLayoutVars>
      </dgm:prSet>
      <dgm:spPr/>
    </dgm:pt>
    <dgm:pt modelId="{CB28A027-DB1F-40D4-8023-9C06231FB7E1}" type="pres">
      <dgm:prSet presAssocID="{CBF72EC7-0C47-4B15-B4DC-2C7C65D5BF08}" presName="sibTrans" presStyleCnt="0"/>
      <dgm:spPr/>
    </dgm:pt>
    <dgm:pt modelId="{515060B3-FD59-4351-864B-08688A4E9FDC}" type="pres">
      <dgm:prSet presAssocID="{B0467134-2F74-445D-BD85-CAE72E9254A1}" presName="compNode" presStyleCnt="0"/>
      <dgm:spPr/>
    </dgm:pt>
    <dgm:pt modelId="{5008B0F6-391D-489F-8BFE-43A566553CFA}" type="pres">
      <dgm:prSet presAssocID="{B0467134-2F74-445D-BD85-CAE72E9254A1}" presName="iconBgRect" presStyleLbl="bgShp" presStyleIdx="3" presStyleCnt="4"/>
      <dgm:spPr/>
    </dgm:pt>
    <dgm:pt modelId="{91C74497-A8E9-41B6-86A1-382C8E9F8C1C}" type="pres">
      <dgm:prSet presAssocID="{B0467134-2F74-445D-BD85-CAE72E9254A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EE613544-F50A-4AE5-A0A7-CBC48CCB1756}" type="pres">
      <dgm:prSet presAssocID="{B0467134-2F74-445D-BD85-CAE72E9254A1}" presName="spaceRect" presStyleCnt="0"/>
      <dgm:spPr/>
    </dgm:pt>
    <dgm:pt modelId="{D933211D-F169-4CB8-AD70-7358984D3856}" type="pres">
      <dgm:prSet presAssocID="{B0467134-2F74-445D-BD85-CAE72E9254A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B9D4236-B6D3-934B-AD38-6F38097C1BF1}" type="presOf" srcId="{59EA7E47-161C-4C29-820E-2F494F0D97F2}" destId="{951AD0F9-6D0F-44A3-B74D-F0705B925341}" srcOrd="0" destOrd="0" presId="urn:microsoft.com/office/officeart/2018/5/layout/IconCircleLabelList"/>
    <dgm:cxn modelId="{3430BE37-FB80-D140-840D-1120506990A7}" type="presOf" srcId="{13418E18-5791-4A38-8467-297157AACD17}" destId="{4CF7F6D6-3B06-452A-A5F5-6E8E4701F11C}" srcOrd="0" destOrd="0" presId="urn:microsoft.com/office/officeart/2018/5/layout/IconCircleLabelList"/>
    <dgm:cxn modelId="{6A5BD148-ABDA-4297-8670-81FDAC4C9A84}" srcId="{15FD2F24-A255-47A9-9B18-C7CE7B541F85}" destId="{59EA7E47-161C-4C29-820E-2F494F0D97F2}" srcOrd="2" destOrd="0" parTransId="{AF46BF86-78E7-466D-94FE-FFF84153DFA5}" sibTransId="{CBF72EC7-0C47-4B15-B4DC-2C7C65D5BF08}"/>
    <dgm:cxn modelId="{6566275E-D1E2-554D-95D1-4B3EC1E9765D}" type="presOf" srcId="{DBE8EC1B-F0CF-4A3C-9A20-264EC69CEB10}" destId="{C2D9E2B5-BF8C-4B80-BE33-596BBBB88A1C}" srcOrd="0" destOrd="0" presId="urn:microsoft.com/office/officeart/2018/5/layout/IconCircleLabelList"/>
    <dgm:cxn modelId="{CC4D367E-C4AE-DD46-95B8-C604F1080952}" type="presOf" srcId="{B0467134-2F74-445D-BD85-CAE72E9254A1}" destId="{D933211D-F169-4CB8-AD70-7358984D3856}" srcOrd="0" destOrd="0" presId="urn:microsoft.com/office/officeart/2018/5/layout/IconCircleLabelList"/>
    <dgm:cxn modelId="{4ECF628D-90E7-5347-9A06-47AE6384BE57}" type="presOf" srcId="{15FD2F24-A255-47A9-9B18-C7CE7B541F85}" destId="{42CC2E07-460A-4F1B-9E32-BFA9CF354474}" srcOrd="0" destOrd="0" presId="urn:microsoft.com/office/officeart/2018/5/layout/IconCircleLabelList"/>
    <dgm:cxn modelId="{E3504390-8971-4044-BB12-3BE99C83CD8A}" srcId="{15FD2F24-A255-47A9-9B18-C7CE7B541F85}" destId="{B0467134-2F74-445D-BD85-CAE72E9254A1}" srcOrd="3" destOrd="0" parTransId="{543975CD-D13A-457B-AF25-30DBF7DF1BF3}" sibTransId="{2984F51D-CE6C-4705-B880-3B41D638C760}"/>
    <dgm:cxn modelId="{71E9D7CF-5BE5-41E2-91F0-033108CCE0EB}" srcId="{15FD2F24-A255-47A9-9B18-C7CE7B541F85}" destId="{13418E18-5791-4A38-8467-297157AACD17}" srcOrd="1" destOrd="0" parTransId="{97711791-824F-47B0-9894-B24AB5DAB3D7}" sibTransId="{24ECBD85-B6F3-4707-8B27-09BE0612EF98}"/>
    <dgm:cxn modelId="{18EBF3E4-CB42-43EB-9D1D-9F9DFE1A0324}" srcId="{15FD2F24-A255-47A9-9B18-C7CE7B541F85}" destId="{DBE8EC1B-F0CF-4A3C-9A20-264EC69CEB10}" srcOrd="0" destOrd="0" parTransId="{55AEC0CA-AADF-4B81-B583-D676DBE7ACDC}" sibTransId="{386D996A-A3E0-4E70-B863-971766671646}"/>
    <dgm:cxn modelId="{28C3A149-35C2-F343-89DD-67D4759EBCB9}" type="presParOf" srcId="{42CC2E07-460A-4F1B-9E32-BFA9CF354474}" destId="{1572502D-ED05-44AB-99A1-AA636D8766BD}" srcOrd="0" destOrd="0" presId="urn:microsoft.com/office/officeart/2018/5/layout/IconCircleLabelList"/>
    <dgm:cxn modelId="{2DF1D919-88E7-1040-B0CF-F64F19FE06D5}" type="presParOf" srcId="{1572502D-ED05-44AB-99A1-AA636D8766BD}" destId="{5022C2E2-2B12-44D7-A9D0-F1C9F98B2918}" srcOrd="0" destOrd="0" presId="urn:microsoft.com/office/officeart/2018/5/layout/IconCircleLabelList"/>
    <dgm:cxn modelId="{1A96049B-3E7E-4E42-8E90-C7624D93B896}" type="presParOf" srcId="{1572502D-ED05-44AB-99A1-AA636D8766BD}" destId="{F3AE5DA2-157F-4F22-92E4-6B2146FE2B91}" srcOrd="1" destOrd="0" presId="urn:microsoft.com/office/officeart/2018/5/layout/IconCircleLabelList"/>
    <dgm:cxn modelId="{2AE0E33C-14BF-8447-BC9A-E8D48BB3098D}" type="presParOf" srcId="{1572502D-ED05-44AB-99A1-AA636D8766BD}" destId="{9EEEDE87-C6A8-4BA3-A191-E392E5EB92DF}" srcOrd="2" destOrd="0" presId="urn:microsoft.com/office/officeart/2018/5/layout/IconCircleLabelList"/>
    <dgm:cxn modelId="{E177C4DB-6CEA-A442-A281-8F91D49DFF26}" type="presParOf" srcId="{1572502D-ED05-44AB-99A1-AA636D8766BD}" destId="{C2D9E2B5-BF8C-4B80-BE33-596BBBB88A1C}" srcOrd="3" destOrd="0" presId="urn:microsoft.com/office/officeart/2018/5/layout/IconCircleLabelList"/>
    <dgm:cxn modelId="{1D94CA52-15C0-8747-B845-D02B9169D716}" type="presParOf" srcId="{42CC2E07-460A-4F1B-9E32-BFA9CF354474}" destId="{20E4ED2A-80A0-4D43-AE72-407DFAF9E6A9}" srcOrd="1" destOrd="0" presId="urn:microsoft.com/office/officeart/2018/5/layout/IconCircleLabelList"/>
    <dgm:cxn modelId="{4E56C9A6-EA68-FA40-9E42-63A65577E376}" type="presParOf" srcId="{42CC2E07-460A-4F1B-9E32-BFA9CF354474}" destId="{579A1FC6-6E88-42D0-BCF5-B1499274E0CC}" srcOrd="2" destOrd="0" presId="urn:microsoft.com/office/officeart/2018/5/layout/IconCircleLabelList"/>
    <dgm:cxn modelId="{873D460D-1F21-1440-B30B-7E0911519E85}" type="presParOf" srcId="{579A1FC6-6E88-42D0-BCF5-B1499274E0CC}" destId="{0367388C-CC38-4F67-A99B-E6A9A0FF885E}" srcOrd="0" destOrd="0" presId="urn:microsoft.com/office/officeart/2018/5/layout/IconCircleLabelList"/>
    <dgm:cxn modelId="{69E1DC0A-3D92-404C-A793-4A1B4350F76F}" type="presParOf" srcId="{579A1FC6-6E88-42D0-BCF5-B1499274E0CC}" destId="{8E4AF150-CC5C-41FB-A873-2D0FEAF7D42B}" srcOrd="1" destOrd="0" presId="urn:microsoft.com/office/officeart/2018/5/layout/IconCircleLabelList"/>
    <dgm:cxn modelId="{EE0E2683-ADBE-4643-9B00-EB7EA07DBCC4}" type="presParOf" srcId="{579A1FC6-6E88-42D0-BCF5-B1499274E0CC}" destId="{A41CAC3C-F5C4-4720-BB8D-CB8F9E5DE5C5}" srcOrd="2" destOrd="0" presId="urn:microsoft.com/office/officeart/2018/5/layout/IconCircleLabelList"/>
    <dgm:cxn modelId="{E8107850-BA3E-BF45-9505-A2790105A1F3}" type="presParOf" srcId="{579A1FC6-6E88-42D0-BCF5-B1499274E0CC}" destId="{4CF7F6D6-3B06-452A-A5F5-6E8E4701F11C}" srcOrd="3" destOrd="0" presId="urn:microsoft.com/office/officeart/2018/5/layout/IconCircleLabelList"/>
    <dgm:cxn modelId="{43558166-6B0B-D241-AD86-934994121042}" type="presParOf" srcId="{42CC2E07-460A-4F1B-9E32-BFA9CF354474}" destId="{11B2863A-0B8B-4A46-B745-8F61578FCB63}" srcOrd="3" destOrd="0" presId="urn:microsoft.com/office/officeart/2018/5/layout/IconCircleLabelList"/>
    <dgm:cxn modelId="{6924CA6E-9EC7-2341-9CBF-01840FF57E97}" type="presParOf" srcId="{42CC2E07-460A-4F1B-9E32-BFA9CF354474}" destId="{D92BD261-3E98-4D84-BD96-0CD28849A502}" srcOrd="4" destOrd="0" presId="urn:microsoft.com/office/officeart/2018/5/layout/IconCircleLabelList"/>
    <dgm:cxn modelId="{29206186-C910-9D46-8963-79127499BACD}" type="presParOf" srcId="{D92BD261-3E98-4D84-BD96-0CD28849A502}" destId="{B9EFC9A7-87DC-4525-9897-34C1C348F8DF}" srcOrd="0" destOrd="0" presId="urn:microsoft.com/office/officeart/2018/5/layout/IconCircleLabelList"/>
    <dgm:cxn modelId="{FE49FF3B-0841-AA4F-A42F-12F4448CDFC7}" type="presParOf" srcId="{D92BD261-3E98-4D84-BD96-0CD28849A502}" destId="{16C23EF3-DC56-4397-8D83-8EA00994D243}" srcOrd="1" destOrd="0" presId="urn:microsoft.com/office/officeart/2018/5/layout/IconCircleLabelList"/>
    <dgm:cxn modelId="{8C5A3CB8-8D48-2246-9B37-3EC73E6BEF16}" type="presParOf" srcId="{D92BD261-3E98-4D84-BD96-0CD28849A502}" destId="{DFDD8B09-87CD-4ABD-A0B2-DFC622324C21}" srcOrd="2" destOrd="0" presId="urn:microsoft.com/office/officeart/2018/5/layout/IconCircleLabelList"/>
    <dgm:cxn modelId="{932263A2-8811-F941-A8FB-231253B23F8E}" type="presParOf" srcId="{D92BD261-3E98-4D84-BD96-0CD28849A502}" destId="{951AD0F9-6D0F-44A3-B74D-F0705B925341}" srcOrd="3" destOrd="0" presId="urn:microsoft.com/office/officeart/2018/5/layout/IconCircleLabelList"/>
    <dgm:cxn modelId="{1719794F-C7D1-4341-9B00-10839A7A7DF7}" type="presParOf" srcId="{42CC2E07-460A-4F1B-9E32-BFA9CF354474}" destId="{CB28A027-DB1F-40D4-8023-9C06231FB7E1}" srcOrd="5" destOrd="0" presId="urn:microsoft.com/office/officeart/2018/5/layout/IconCircleLabelList"/>
    <dgm:cxn modelId="{CDF71680-F9D9-D24C-B857-31DD8D11ED91}" type="presParOf" srcId="{42CC2E07-460A-4F1B-9E32-BFA9CF354474}" destId="{515060B3-FD59-4351-864B-08688A4E9FDC}" srcOrd="6" destOrd="0" presId="urn:microsoft.com/office/officeart/2018/5/layout/IconCircleLabelList"/>
    <dgm:cxn modelId="{315759E2-11A4-EA40-B6F7-9EA383475773}" type="presParOf" srcId="{515060B3-FD59-4351-864B-08688A4E9FDC}" destId="{5008B0F6-391D-489F-8BFE-43A566553CFA}" srcOrd="0" destOrd="0" presId="urn:microsoft.com/office/officeart/2018/5/layout/IconCircleLabelList"/>
    <dgm:cxn modelId="{55296F2B-3AC8-7749-A5DF-EB366FA45B3B}" type="presParOf" srcId="{515060B3-FD59-4351-864B-08688A4E9FDC}" destId="{91C74497-A8E9-41B6-86A1-382C8E9F8C1C}" srcOrd="1" destOrd="0" presId="urn:microsoft.com/office/officeart/2018/5/layout/IconCircleLabelList"/>
    <dgm:cxn modelId="{8A9DD334-75D0-924C-A66D-8AF00F87C316}" type="presParOf" srcId="{515060B3-FD59-4351-864B-08688A4E9FDC}" destId="{EE613544-F50A-4AE5-A0A7-CBC48CCB1756}" srcOrd="2" destOrd="0" presId="urn:microsoft.com/office/officeart/2018/5/layout/IconCircleLabelList"/>
    <dgm:cxn modelId="{AB80B2C7-A34A-7B41-B934-FC7457A58677}" type="presParOf" srcId="{515060B3-FD59-4351-864B-08688A4E9FDC}" destId="{D933211D-F169-4CB8-AD70-7358984D385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BECBC8-F3DC-4D20-AF3E-83993F6D579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42B5FF6-27B4-445D-9941-03CDA438467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CA" b="1"/>
            <a:t>Autonomy Support Practices</a:t>
          </a:r>
          <a:endParaRPr lang="en-US"/>
        </a:p>
      </dgm:t>
    </dgm:pt>
    <dgm:pt modelId="{C7CEB831-9CFA-45DB-AB67-4195F4940488}" type="parTrans" cxnId="{C8C1BB79-8AD4-429B-822A-F68444FB2A94}">
      <dgm:prSet/>
      <dgm:spPr/>
      <dgm:t>
        <a:bodyPr/>
        <a:lstStyle/>
        <a:p>
          <a:endParaRPr lang="en-US"/>
        </a:p>
      </dgm:t>
    </dgm:pt>
    <dgm:pt modelId="{1FCC3BDF-120D-4F88-AEEB-277A4A0416FD}" type="sibTrans" cxnId="{C8C1BB79-8AD4-429B-822A-F68444FB2A94}">
      <dgm:prSet/>
      <dgm:spPr/>
      <dgm:t>
        <a:bodyPr/>
        <a:lstStyle/>
        <a:p>
          <a:endParaRPr lang="en-US"/>
        </a:p>
      </dgm:t>
    </dgm:pt>
    <dgm:pt modelId="{3818F74F-59BC-45BD-8E36-72A6EC58F0A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CA"/>
            <a:t>Voice</a:t>
          </a:r>
          <a:endParaRPr lang="en-US"/>
        </a:p>
      </dgm:t>
    </dgm:pt>
    <dgm:pt modelId="{7EE4CBC2-A8F2-4477-8F0D-3A6E79C05FAB}" type="parTrans" cxnId="{328BF678-5DBE-4AD2-9667-4A7E7D4D9325}">
      <dgm:prSet/>
      <dgm:spPr/>
      <dgm:t>
        <a:bodyPr/>
        <a:lstStyle/>
        <a:p>
          <a:endParaRPr lang="en-US"/>
        </a:p>
      </dgm:t>
    </dgm:pt>
    <dgm:pt modelId="{213189E9-DF5C-4100-B0FE-8E1E23C3EA38}" type="sibTrans" cxnId="{328BF678-5DBE-4AD2-9667-4A7E7D4D9325}">
      <dgm:prSet/>
      <dgm:spPr/>
      <dgm:t>
        <a:bodyPr/>
        <a:lstStyle/>
        <a:p>
          <a:endParaRPr lang="en-US"/>
        </a:p>
      </dgm:t>
    </dgm:pt>
    <dgm:pt modelId="{303476A3-1E92-4543-AC3B-5A3FA599171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CA"/>
            <a:t>Choice</a:t>
          </a:r>
          <a:endParaRPr lang="en-US"/>
        </a:p>
      </dgm:t>
    </dgm:pt>
    <dgm:pt modelId="{3457CB97-4EBD-4887-8EDD-EDC22BC899F2}" type="parTrans" cxnId="{9BC9B2CF-383A-49EA-8EA1-BEB6BBF67788}">
      <dgm:prSet/>
      <dgm:spPr/>
      <dgm:t>
        <a:bodyPr/>
        <a:lstStyle/>
        <a:p>
          <a:endParaRPr lang="en-US"/>
        </a:p>
      </dgm:t>
    </dgm:pt>
    <dgm:pt modelId="{92500E01-B24E-4E1A-B29E-E3D5B794B8CD}" type="sibTrans" cxnId="{9BC9B2CF-383A-49EA-8EA1-BEB6BBF67788}">
      <dgm:prSet/>
      <dgm:spPr/>
      <dgm:t>
        <a:bodyPr/>
        <a:lstStyle/>
        <a:p>
          <a:endParaRPr lang="en-US"/>
        </a:p>
      </dgm:t>
    </dgm:pt>
    <dgm:pt modelId="{D06DAD24-2812-4D1C-9BF6-1474E0C9171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CA"/>
            <a:t>Collaboration</a:t>
          </a:r>
          <a:endParaRPr lang="en-US"/>
        </a:p>
      </dgm:t>
    </dgm:pt>
    <dgm:pt modelId="{76A60132-B1D5-4621-880E-82899AC26F1F}" type="parTrans" cxnId="{4A5DE4A8-83E5-49DF-B0F1-F869D0B4D936}">
      <dgm:prSet/>
      <dgm:spPr/>
      <dgm:t>
        <a:bodyPr/>
        <a:lstStyle/>
        <a:p>
          <a:endParaRPr lang="en-US"/>
        </a:p>
      </dgm:t>
    </dgm:pt>
    <dgm:pt modelId="{66FDE9D1-1050-4C57-967D-630201F43712}" type="sibTrans" cxnId="{4A5DE4A8-83E5-49DF-B0F1-F869D0B4D936}">
      <dgm:prSet/>
      <dgm:spPr/>
      <dgm:t>
        <a:bodyPr/>
        <a:lstStyle/>
        <a:p>
          <a:endParaRPr lang="en-US"/>
        </a:p>
      </dgm:t>
    </dgm:pt>
    <dgm:pt modelId="{52CEC54D-9331-45A5-AFEA-301E9F5E0DAF}" type="pres">
      <dgm:prSet presAssocID="{30BECBC8-F3DC-4D20-AF3E-83993F6D579D}" presName="root" presStyleCnt="0">
        <dgm:presLayoutVars>
          <dgm:dir/>
          <dgm:resizeHandles val="exact"/>
        </dgm:presLayoutVars>
      </dgm:prSet>
      <dgm:spPr/>
    </dgm:pt>
    <dgm:pt modelId="{E25E8A68-D3F6-4448-8CDE-76A30F7EF80D}" type="pres">
      <dgm:prSet presAssocID="{642B5FF6-27B4-445D-9941-03CDA4384678}" presName="compNode" presStyleCnt="0"/>
      <dgm:spPr/>
    </dgm:pt>
    <dgm:pt modelId="{ABCC2E7F-8AE8-4ED5-99B9-37184CFF7C40}" type="pres">
      <dgm:prSet presAssocID="{642B5FF6-27B4-445D-9941-03CDA4384678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E0A8E17-BA67-40ED-AD84-746BA1E1CF99}" type="pres">
      <dgm:prSet presAssocID="{642B5FF6-27B4-445D-9941-03CDA438467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90133D78-A274-412A-9BD0-8161F1D3B873}" type="pres">
      <dgm:prSet presAssocID="{642B5FF6-27B4-445D-9941-03CDA4384678}" presName="spaceRect" presStyleCnt="0"/>
      <dgm:spPr/>
    </dgm:pt>
    <dgm:pt modelId="{A661961C-3772-496D-A56F-F3C2B0C6E1A5}" type="pres">
      <dgm:prSet presAssocID="{642B5FF6-27B4-445D-9941-03CDA4384678}" presName="textRect" presStyleLbl="revTx" presStyleIdx="0" presStyleCnt="4">
        <dgm:presLayoutVars>
          <dgm:chMax val="1"/>
          <dgm:chPref val="1"/>
        </dgm:presLayoutVars>
      </dgm:prSet>
      <dgm:spPr/>
    </dgm:pt>
    <dgm:pt modelId="{944E8829-C8DE-4272-87D0-DF98CB180BBE}" type="pres">
      <dgm:prSet presAssocID="{1FCC3BDF-120D-4F88-AEEB-277A4A0416FD}" presName="sibTrans" presStyleCnt="0"/>
      <dgm:spPr/>
    </dgm:pt>
    <dgm:pt modelId="{DB5AEC3D-9332-4C39-BC02-DCB94BF1C2EF}" type="pres">
      <dgm:prSet presAssocID="{3818F74F-59BC-45BD-8E36-72A6EC58F0A6}" presName="compNode" presStyleCnt="0"/>
      <dgm:spPr/>
    </dgm:pt>
    <dgm:pt modelId="{806926EC-A5A3-4685-91B7-CFBEE26B3CEF}" type="pres">
      <dgm:prSet presAssocID="{3818F74F-59BC-45BD-8E36-72A6EC58F0A6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CEC5AA4D-EE92-400B-9F2F-D13EC75107A7}" type="pres">
      <dgm:prSet presAssocID="{3818F74F-59BC-45BD-8E36-72A6EC58F0A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290C87FA-CEF5-4CA8-869B-3DEB1E42D9FC}" type="pres">
      <dgm:prSet presAssocID="{3818F74F-59BC-45BD-8E36-72A6EC58F0A6}" presName="spaceRect" presStyleCnt="0"/>
      <dgm:spPr/>
    </dgm:pt>
    <dgm:pt modelId="{CAFD59AA-DB96-43D7-8B34-E0119BFC9D30}" type="pres">
      <dgm:prSet presAssocID="{3818F74F-59BC-45BD-8E36-72A6EC58F0A6}" presName="textRect" presStyleLbl="revTx" presStyleIdx="1" presStyleCnt="4">
        <dgm:presLayoutVars>
          <dgm:chMax val="1"/>
          <dgm:chPref val="1"/>
        </dgm:presLayoutVars>
      </dgm:prSet>
      <dgm:spPr/>
    </dgm:pt>
    <dgm:pt modelId="{969A67FD-D7A5-4BDC-AAFA-0575ECA9FE80}" type="pres">
      <dgm:prSet presAssocID="{213189E9-DF5C-4100-B0FE-8E1E23C3EA38}" presName="sibTrans" presStyleCnt="0"/>
      <dgm:spPr/>
    </dgm:pt>
    <dgm:pt modelId="{95F20ED4-8467-4B85-9BDB-89CAD6FCCE3B}" type="pres">
      <dgm:prSet presAssocID="{303476A3-1E92-4543-AC3B-5A3FA599171E}" presName="compNode" presStyleCnt="0"/>
      <dgm:spPr/>
    </dgm:pt>
    <dgm:pt modelId="{AE6392FF-2797-46B6-8859-251A2304F722}" type="pres">
      <dgm:prSet presAssocID="{303476A3-1E92-4543-AC3B-5A3FA599171E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3EF8B8A6-08E7-470F-AA2D-7A150004138D}" type="pres">
      <dgm:prSet presAssocID="{303476A3-1E92-4543-AC3B-5A3FA599171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231E3001-C6D0-4474-AB0D-8371971815BE}" type="pres">
      <dgm:prSet presAssocID="{303476A3-1E92-4543-AC3B-5A3FA599171E}" presName="spaceRect" presStyleCnt="0"/>
      <dgm:spPr/>
    </dgm:pt>
    <dgm:pt modelId="{A18F37F4-7EC6-4A23-82C5-81C3B7CC5C80}" type="pres">
      <dgm:prSet presAssocID="{303476A3-1E92-4543-AC3B-5A3FA599171E}" presName="textRect" presStyleLbl="revTx" presStyleIdx="2" presStyleCnt="4">
        <dgm:presLayoutVars>
          <dgm:chMax val="1"/>
          <dgm:chPref val="1"/>
        </dgm:presLayoutVars>
      </dgm:prSet>
      <dgm:spPr/>
    </dgm:pt>
    <dgm:pt modelId="{EA903852-0698-4BDA-A485-6C27E83B2780}" type="pres">
      <dgm:prSet presAssocID="{92500E01-B24E-4E1A-B29E-E3D5B794B8CD}" presName="sibTrans" presStyleCnt="0"/>
      <dgm:spPr/>
    </dgm:pt>
    <dgm:pt modelId="{15B911CD-ED42-4B4B-A892-59235BB56224}" type="pres">
      <dgm:prSet presAssocID="{D06DAD24-2812-4D1C-9BF6-1474E0C9171A}" presName="compNode" presStyleCnt="0"/>
      <dgm:spPr/>
    </dgm:pt>
    <dgm:pt modelId="{DC9DA12E-2AA4-48B5-89C6-B2CA58E80D6D}" type="pres">
      <dgm:prSet presAssocID="{D06DAD24-2812-4D1C-9BF6-1474E0C9171A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D45E7E5-B6A8-46C9-99B7-CC866E044823}" type="pres">
      <dgm:prSet presAssocID="{D06DAD24-2812-4D1C-9BF6-1474E0C9171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C38547C4-57F9-430F-9269-A778E34DF25B}" type="pres">
      <dgm:prSet presAssocID="{D06DAD24-2812-4D1C-9BF6-1474E0C9171A}" presName="spaceRect" presStyleCnt="0"/>
      <dgm:spPr/>
    </dgm:pt>
    <dgm:pt modelId="{3BE24C21-0F0B-4C42-A252-335460A3D147}" type="pres">
      <dgm:prSet presAssocID="{D06DAD24-2812-4D1C-9BF6-1474E0C9171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119652E-F462-B147-9C8F-DC2CAA424878}" type="presOf" srcId="{303476A3-1E92-4543-AC3B-5A3FA599171E}" destId="{A18F37F4-7EC6-4A23-82C5-81C3B7CC5C80}" srcOrd="0" destOrd="0" presId="urn:microsoft.com/office/officeart/2018/5/layout/IconLeafLabelList"/>
    <dgm:cxn modelId="{328BF678-5DBE-4AD2-9667-4A7E7D4D9325}" srcId="{30BECBC8-F3DC-4D20-AF3E-83993F6D579D}" destId="{3818F74F-59BC-45BD-8E36-72A6EC58F0A6}" srcOrd="1" destOrd="0" parTransId="{7EE4CBC2-A8F2-4477-8F0D-3A6E79C05FAB}" sibTransId="{213189E9-DF5C-4100-B0FE-8E1E23C3EA38}"/>
    <dgm:cxn modelId="{C8C1BB79-8AD4-429B-822A-F68444FB2A94}" srcId="{30BECBC8-F3DC-4D20-AF3E-83993F6D579D}" destId="{642B5FF6-27B4-445D-9941-03CDA4384678}" srcOrd="0" destOrd="0" parTransId="{C7CEB831-9CFA-45DB-AB67-4195F4940488}" sibTransId="{1FCC3BDF-120D-4F88-AEEB-277A4A0416FD}"/>
    <dgm:cxn modelId="{4A5DE4A8-83E5-49DF-B0F1-F869D0B4D936}" srcId="{30BECBC8-F3DC-4D20-AF3E-83993F6D579D}" destId="{D06DAD24-2812-4D1C-9BF6-1474E0C9171A}" srcOrd="3" destOrd="0" parTransId="{76A60132-B1D5-4621-880E-82899AC26F1F}" sibTransId="{66FDE9D1-1050-4C57-967D-630201F43712}"/>
    <dgm:cxn modelId="{DB6C9CAC-1889-D344-80EA-B64934F5587E}" type="presOf" srcId="{30BECBC8-F3DC-4D20-AF3E-83993F6D579D}" destId="{52CEC54D-9331-45A5-AFEA-301E9F5E0DAF}" srcOrd="0" destOrd="0" presId="urn:microsoft.com/office/officeart/2018/5/layout/IconLeafLabelList"/>
    <dgm:cxn modelId="{922937AD-ED3C-4A48-8DF1-31F47F4C0365}" type="presOf" srcId="{642B5FF6-27B4-445D-9941-03CDA4384678}" destId="{A661961C-3772-496D-A56F-F3C2B0C6E1A5}" srcOrd="0" destOrd="0" presId="urn:microsoft.com/office/officeart/2018/5/layout/IconLeafLabelList"/>
    <dgm:cxn modelId="{FE3C13CC-138C-A447-A344-DFDE5C611202}" type="presOf" srcId="{3818F74F-59BC-45BD-8E36-72A6EC58F0A6}" destId="{CAFD59AA-DB96-43D7-8B34-E0119BFC9D30}" srcOrd="0" destOrd="0" presId="urn:microsoft.com/office/officeart/2018/5/layout/IconLeafLabelList"/>
    <dgm:cxn modelId="{9BC9B2CF-383A-49EA-8EA1-BEB6BBF67788}" srcId="{30BECBC8-F3DC-4D20-AF3E-83993F6D579D}" destId="{303476A3-1E92-4543-AC3B-5A3FA599171E}" srcOrd="2" destOrd="0" parTransId="{3457CB97-4EBD-4887-8EDD-EDC22BC899F2}" sibTransId="{92500E01-B24E-4E1A-B29E-E3D5B794B8CD}"/>
    <dgm:cxn modelId="{B28AC7DD-E88F-594B-9961-BA142584BDC1}" type="presOf" srcId="{D06DAD24-2812-4D1C-9BF6-1474E0C9171A}" destId="{3BE24C21-0F0B-4C42-A252-335460A3D147}" srcOrd="0" destOrd="0" presId="urn:microsoft.com/office/officeart/2018/5/layout/IconLeafLabelList"/>
    <dgm:cxn modelId="{8DB395FB-F1B0-0345-98FD-C3864376F932}" type="presParOf" srcId="{52CEC54D-9331-45A5-AFEA-301E9F5E0DAF}" destId="{E25E8A68-D3F6-4448-8CDE-76A30F7EF80D}" srcOrd="0" destOrd="0" presId="urn:microsoft.com/office/officeart/2018/5/layout/IconLeafLabelList"/>
    <dgm:cxn modelId="{8660BFDC-5190-4A4F-8CBE-5D36792316D7}" type="presParOf" srcId="{E25E8A68-D3F6-4448-8CDE-76A30F7EF80D}" destId="{ABCC2E7F-8AE8-4ED5-99B9-37184CFF7C40}" srcOrd="0" destOrd="0" presId="urn:microsoft.com/office/officeart/2018/5/layout/IconLeafLabelList"/>
    <dgm:cxn modelId="{274296D9-B56F-CB4A-8529-E04B6CE67CEB}" type="presParOf" srcId="{E25E8A68-D3F6-4448-8CDE-76A30F7EF80D}" destId="{AE0A8E17-BA67-40ED-AD84-746BA1E1CF99}" srcOrd="1" destOrd="0" presId="urn:microsoft.com/office/officeart/2018/5/layout/IconLeafLabelList"/>
    <dgm:cxn modelId="{AE5D4DFF-2751-A74B-B41D-824B1F14E956}" type="presParOf" srcId="{E25E8A68-D3F6-4448-8CDE-76A30F7EF80D}" destId="{90133D78-A274-412A-9BD0-8161F1D3B873}" srcOrd="2" destOrd="0" presId="urn:microsoft.com/office/officeart/2018/5/layout/IconLeafLabelList"/>
    <dgm:cxn modelId="{E6C92465-BC58-D848-B7FF-95B4211E7F08}" type="presParOf" srcId="{E25E8A68-D3F6-4448-8CDE-76A30F7EF80D}" destId="{A661961C-3772-496D-A56F-F3C2B0C6E1A5}" srcOrd="3" destOrd="0" presId="urn:microsoft.com/office/officeart/2018/5/layout/IconLeafLabelList"/>
    <dgm:cxn modelId="{0B2C63F2-0047-064B-8492-C3C8F1F9E9F5}" type="presParOf" srcId="{52CEC54D-9331-45A5-AFEA-301E9F5E0DAF}" destId="{944E8829-C8DE-4272-87D0-DF98CB180BBE}" srcOrd="1" destOrd="0" presId="urn:microsoft.com/office/officeart/2018/5/layout/IconLeafLabelList"/>
    <dgm:cxn modelId="{C87DA929-F0B0-0546-8B41-672EDB40F1D6}" type="presParOf" srcId="{52CEC54D-9331-45A5-AFEA-301E9F5E0DAF}" destId="{DB5AEC3D-9332-4C39-BC02-DCB94BF1C2EF}" srcOrd="2" destOrd="0" presId="urn:microsoft.com/office/officeart/2018/5/layout/IconLeafLabelList"/>
    <dgm:cxn modelId="{AD475BB1-A5AB-B646-967B-608D16EADF52}" type="presParOf" srcId="{DB5AEC3D-9332-4C39-BC02-DCB94BF1C2EF}" destId="{806926EC-A5A3-4685-91B7-CFBEE26B3CEF}" srcOrd="0" destOrd="0" presId="urn:microsoft.com/office/officeart/2018/5/layout/IconLeafLabelList"/>
    <dgm:cxn modelId="{18F67A79-645A-8E43-82F9-BB52126F19D6}" type="presParOf" srcId="{DB5AEC3D-9332-4C39-BC02-DCB94BF1C2EF}" destId="{CEC5AA4D-EE92-400B-9F2F-D13EC75107A7}" srcOrd="1" destOrd="0" presId="urn:microsoft.com/office/officeart/2018/5/layout/IconLeafLabelList"/>
    <dgm:cxn modelId="{93D8BA8D-2AD8-7A48-9574-5279E3E6469C}" type="presParOf" srcId="{DB5AEC3D-9332-4C39-BC02-DCB94BF1C2EF}" destId="{290C87FA-CEF5-4CA8-869B-3DEB1E42D9FC}" srcOrd="2" destOrd="0" presId="urn:microsoft.com/office/officeart/2018/5/layout/IconLeafLabelList"/>
    <dgm:cxn modelId="{3E9F23A3-C9CF-3D40-9577-0434B06490A4}" type="presParOf" srcId="{DB5AEC3D-9332-4C39-BC02-DCB94BF1C2EF}" destId="{CAFD59AA-DB96-43D7-8B34-E0119BFC9D30}" srcOrd="3" destOrd="0" presId="urn:microsoft.com/office/officeart/2018/5/layout/IconLeafLabelList"/>
    <dgm:cxn modelId="{68497EF0-CB78-754A-B996-9480EFC06B4B}" type="presParOf" srcId="{52CEC54D-9331-45A5-AFEA-301E9F5E0DAF}" destId="{969A67FD-D7A5-4BDC-AAFA-0575ECA9FE80}" srcOrd="3" destOrd="0" presId="urn:microsoft.com/office/officeart/2018/5/layout/IconLeafLabelList"/>
    <dgm:cxn modelId="{2FEB341B-3404-C54B-9424-65FCF809AD69}" type="presParOf" srcId="{52CEC54D-9331-45A5-AFEA-301E9F5E0DAF}" destId="{95F20ED4-8467-4B85-9BDB-89CAD6FCCE3B}" srcOrd="4" destOrd="0" presId="urn:microsoft.com/office/officeart/2018/5/layout/IconLeafLabelList"/>
    <dgm:cxn modelId="{83D11C31-3EB6-3044-89A7-9D29B83A52E1}" type="presParOf" srcId="{95F20ED4-8467-4B85-9BDB-89CAD6FCCE3B}" destId="{AE6392FF-2797-46B6-8859-251A2304F722}" srcOrd="0" destOrd="0" presId="urn:microsoft.com/office/officeart/2018/5/layout/IconLeafLabelList"/>
    <dgm:cxn modelId="{AF83E201-816C-D14D-952E-F0E5A19E774C}" type="presParOf" srcId="{95F20ED4-8467-4B85-9BDB-89CAD6FCCE3B}" destId="{3EF8B8A6-08E7-470F-AA2D-7A150004138D}" srcOrd="1" destOrd="0" presId="urn:microsoft.com/office/officeart/2018/5/layout/IconLeafLabelList"/>
    <dgm:cxn modelId="{24136B58-8BBB-164F-8B1D-F425964884C2}" type="presParOf" srcId="{95F20ED4-8467-4B85-9BDB-89CAD6FCCE3B}" destId="{231E3001-C6D0-4474-AB0D-8371971815BE}" srcOrd="2" destOrd="0" presId="urn:microsoft.com/office/officeart/2018/5/layout/IconLeafLabelList"/>
    <dgm:cxn modelId="{04751043-E0D1-F049-B0C9-E4740532CA55}" type="presParOf" srcId="{95F20ED4-8467-4B85-9BDB-89CAD6FCCE3B}" destId="{A18F37F4-7EC6-4A23-82C5-81C3B7CC5C80}" srcOrd="3" destOrd="0" presId="urn:microsoft.com/office/officeart/2018/5/layout/IconLeafLabelList"/>
    <dgm:cxn modelId="{1D0E5A72-0EB3-0748-90D7-F78988E3036C}" type="presParOf" srcId="{52CEC54D-9331-45A5-AFEA-301E9F5E0DAF}" destId="{EA903852-0698-4BDA-A485-6C27E83B2780}" srcOrd="5" destOrd="0" presId="urn:microsoft.com/office/officeart/2018/5/layout/IconLeafLabelList"/>
    <dgm:cxn modelId="{2D509945-A52F-9E40-9A18-392975BE1918}" type="presParOf" srcId="{52CEC54D-9331-45A5-AFEA-301E9F5E0DAF}" destId="{15B911CD-ED42-4B4B-A892-59235BB56224}" srcOrd="6" destOrd="0" presId="urn:microsoft.com/office/officeart/2018/5/layout/IconLeafLabelList"/>
    <dgm:cxn modelId="{AEA1BD42-9EB4-1B45-8134-98257AC7EEAB}" type="presParOf" srcId="{15B911CD-ED42-4B4B-A892-59235BB56224}" destId="{DC9DA12E-2AA4-48B5-89C6-B2CA58E80D6D}" srcOrd="0" destOrd="0" presId="urn:microsoft.com/office/officeart/2018/5/layout/IconLeafLabelList"/>
    <dgm:cxn modelId="{F2BFF451-DF54-4641-A9A7-70A04B30F0C6}" type="presParOf" srcId="{15B911CD-ED42-4B4B-A892-59235BB56224}" destId="{1D45E7E5-B6A8-46C9-99B7-CC866E044823}" srcOrd="1" destOrd="0" presId="urn:microsoft.com/office/officeart/2018/5/layout/IconLeafLabelList"/>
    <dgm:cxn modelId="{24E339FE-52AC-3F4F-B57B-18A9CFE231A2}" type="presParOf" srcId="{15B911CD-ED42-4B4B-A892-59235BB56224}" destId="{C38547C4-57F9-430F-9269-A778E34DF25B}" srcOrd="2" destOrd="0" presId="urn:microsoft.com/office/officeart/2018/5/layout/IconLeafLabelList"/>
    <dgm:cxn modelId="{F595FA91-AAE9-8746-AEFC-F398460538E9}" type="presParOf" srcId="{15B911CD-ED42-4B4B-A892-59235BB56224}" destId="{3BE24C21-0F0B-4C42-A252-335460A3D147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0A63B-138A-4BA6-85CD-3CC71B04B354}">
      <dsp:nvSpPr>
        <dsp:cNvPr id="0" name=""/>
        <dsp:cNvSpPr/>
      </dsp:nvSpPr>
      <dsp:spPr>
        <a:xfrm>
          <a:off x="790942" y="854334"/>
          <a:ext cx="1069592" cy="10695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0B2C4-A868-4926-80E9-9F72E8A05A32}">
      <dsp:nvSpPr>
        <dsp:cNvPr id="0" name=""/>
        <dsp:cNvSpPr/>
      </dsp:nvSpPr>
      <dsp:spPr>
        <a:xfrm>
          <a:off x="137302" y="2239946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b="1" kern="1200"/>
            <a:t>Relatedness Practices</a:t>
          </a:r>
          <a:endParaRPr lang="en-US" sz="2500" kern="1200"/>
        </a:p>
      </dsp:txBody>
      <dsp:txXfrm>
        <a:off x="137302" y="2239946"/>
        <a:ext cx="2376871" cy="720000"/>
      </dsp:txXfrm>
    </dsp:sp>
    <dsp:sp modelId="{B627441F-D1FA-48A6-8EAF-31D96107B912}">
      <dsp:nvSpPr>
        <dsp:cNvPr id="0" name=""/>
        <dsp:cNvSpPr/>
      </dsp:nvSpPr>
      <dsp:spPr>
        <a:xfrm>
          <a:off x="3583766" y="854334"/>
          <a:ext cx="1069592" cy="10695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0B864-13C0-4E47-84E5-400BF4182CFB}">
      <dsp:nvSpPr>
        <dsp:cNvPr id="0" name=""/>
        <dsp:cNvSpPr/>
      </dsp:nvSpPr>
      <dsp:spPr>
        <a:xfrm>
          <a:off x="2930126" y="2239946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Welcome</a:t>
          </a:r>
          <a:endParaRPr lang="en-US" sz="2500" kern="1200"/>
        </a:p>
      </dsp:txBody>
      <dsp:txXfrm>
        <a:off x="2930126" y="2239946"/>
        <a:ext cx="2376871" cy="720000"/>
      </dsp:txXfrm>
    </dsp:sp>
    <dsp:sp modelId="{BF74E2BF-BE2F-4E0A-9F53-8938784CAA90}">
      <dsp:nvSpPr>
        <dsp:cNvPr id="0" name=""/>
        <dsp:cNvSpPr/>
      </dsp:nvSpPr>
      <dsp:spPr>
        <a:xfrm>
          <a:off x="6376591" y="854334"/>
          <a:ext cx="1069592" cy="10695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68AAB-715B-4317-B667-E891843F04BF}">
      <dsp:nvSpPr>
        <dsp:cNvPr id="0" name=""/>
        <dsp:cNvSpPr/>
      </dsp:nvSpPr>
      <dsp:spPr>
        <a:xfrm>
          <a:off x="5722951" y="2239946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Exchanges</a:t>
          </a:r>
          <a:endParaRPr lang="en-US" sz="2500" kern="1200"/>
        </a:p>
      </dsp:txBody>
      <dsp:txXfrm>
        <a:off x="5722951" y="2239946"/>
        <a:ext cx="2376871" cy="720000"/>
      </dsp:txXfrm>
    </dsp:sp>
    <dsp:sp modelId="{B549D5AC-0633-4220-A448-7D32DA890091}">
      <dsp:nvSpPr>
        <dsp:cNvPr id="0" name=""/>
        <dsp:cNvSpPr/>
      </dsp:nvSpPr>
      <dsp:spPr>
        <a:xfrm>
          <a:off x="9169415" y="854334"/>
          <a:ext cx="1069592" cy="10695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6C09B-5DAB-46D9-932E-1B893E144716}">
      <dsp:nvSpPr>
        <dsp:cNvPr id="0" name=""/>
        <dsp:cNvSpPr/>
      </dsp:nvSpPr>
      <dsp:spPr>
        <a:xfrm>
          <a:off x="8515775" y="2239946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Check-ins</a:t>
          </a:r>
          <a:endParaRPr lang="en-US" sz="2500" kern="1200"/>
        </a:p>
      </dsp:txBody>
      <dsp:txXfrm>
        <a:off x="8515775" y="2239946"/>
        <a:ext cx="2376871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2C2E2-2B12-44D7-A9D0-F1C9F98B2918}">
      <dsp:nvSpPr>
        <dsp:cNvPr id="0" name=""/>
        <dsp:cNvSpPr/>
      </dsp:nvSpPr>
      <dsp:spPr>
        <a:xfrm>
          <a:off x="600792" y="596391"/>
          <a:ext cx="1449891" cy="14498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E5DA2-157F-4F22-92E4-6B2146FE2B91}">
      <dsp:nvSpPr>
        <dsp:cNvPr id="0" name=""/>
        <dsp:cNvSpPr/>
      </dsp:nvSpPr>
      <dsp:spPr>
        <a:xfrm>
          <a:off x="909785" y="905385"/>
          <a:ext cx="831905" cy="8319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9E2B5-BF8C-4B80-BE33-596BBBB88A1C}">
      <dsp:nvSpPr>
        <dsp:cNvPr id="0" name=""/>
        <dsp:cNvSpPr/>
      </dsp:nvSpPr>
      <dsp:spPr>
        <a:xfrm>
          <a:off x="137302" y="2497889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500" b="1" kern="1200"/>
            <a:t>Competency Practices</a:t>
          </a:r>
          <a:endParaRPr lang="en-US" sz="2500" kern="1200"/>
        </a:p>
      </dsp:txBody>
      <dsp:txXfrm>
        <a:off x="137302" y="2497889"/>
        <a:ext cx="2376871" cy="720000"/>
      </dsp:txXfrm>
    </dsp:sp>
    <dsp:sp modelId="{0367388C-CC38-4F67-A99B-E6A9A0FF885E}">
      <dsp:nvSpPr>
        <dsp:cNvPr id="0" name=""/>
        <dsp:cNvSpPr/>
      </dsp:nvSpPr>
      <dsp:spPr>
        <a:xfrm>
          <a:off x="3393616" y="596391"/>
          <a:ext cx="1449891" cy="14498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AF150-CC5C-41FB-A873-2D0FEAF7D42B}">
      <dsp:nvSpPr>
        <dsp:cNvPr id="0" name=""/>
        <dsp:cNvSpPr/>
      </dsp:nvSpPr>
      <dsp:spPr>
        <a:xfrm>
          <a:off x="3702610" y="905385"/>
          <a:ext cx="831905" cy="8319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7F6D6-3B06-452A-A5F5-6E8E4701F11C}">
      <dsp:nvSpPr>
        <dsp:cNvPr id="0" name=""/>
        <dsp:cNvSpPr/>
      </dsp:nvSpPr>
      <dsp:spPr>
        <a:xfrm>
          <a:off x="2930126" y="2497889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500" kern="1200" dirty="0"/>
            <a:t>Valuing Strengths</a:t>
          </a:r>
          <a:endParaRPr lang="en-US" sz="2500" kern="1200" dirty="0"/>
        </a:p>
      </dsp:txBody>
      <dsp:txXfrm>
        <a:off x="2930126" y="2497889"/>
        <a:ext cx="2376871" cy="720000"/>
      </dsp:txXfrm>
    </dsp:sp>
    <dsp:sp modelId="{B9EFC9A7-87DC-4525-9897-34C1C348F8DF}">
      <dsp:nvSpPr>
        <dsp:cNvPr id="0" name=""/>
        <dsp:cNvSpPr/>
      </dsp:nvSpPr>
      <dsp:spPr>
        <a:xfrm>
          <a:off x="6186441" y="596391"/>
          <a:ext cx="1449891" cy="14498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C23EF3-DC56-4397-8D83-8EA00994D243}">
      <dsp:nvSpPr>
        <dsp:cNvPr id="0" name=""/>
        <dsp:cNvSpPr/>
      </dsp:nvSpPr>
      <dsp:spPr>
        <a:xfrm>
          <a:off x="6495434" y="905385"/>
          <a:ext cx="831905" cy="8319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AD0F9-6D0F-44A3-B74D-F0705B925341}">
      <dsp:nvSpPr>
        <dsp:cNvPr id="0" name=""/>
        <dsp:cNvSpPr/>
      </dsp:nvSpPr>
      <dsp:spPr>
        <a:xfrm>
          <a:off x="5722951" y="2497889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500" kern="1200"/>
            <a:t>Engaging Strengths</a:t>
          </a:r>
          <a:endParaRPr lang="en-US" sz="2500" kern="1200"/>
        </a:p>
      </dsp:txBody>
      <dsp:txXfrm>
        <a:off x="5722951" y="2497889"/>
        <a:ext cx="2376871" cy="720000"/>
      </dsp:txXfrm>
    </dsp:sp>
    <dsp:sp modelId="{5008B0F6-391D-489F-8BFE-43A566553CFA}">
      <dsp:nvSpPr>
        <dsp:cNvPr id="0" name=""/>
        <dsp:cNvSpPr/>
      </dsp:nvSpPr>
      <dsp:spPr>
        <a:xfrm>
          <a:off x="8979265" y="596391"/>
          <a:ext cx="1449891" cy="14498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74497-A8E9-41B6-86A1-382C8E9F8C1C}">
      <dsp:nvSpPr>
        <dsp:cNvPr id="0" name=""/>
        <dsp:cNvSpPr/>
      </dsp:nvSpPr>
      <dsp:spPr>
        <a:xfrm>
          <a:off x="9288259" y="905385"/>
          <a:ext cx="831905" cy="83190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3211D-F169-4CB8-AD70-7358984D3856}">
      <dsp:nvSpPr>
        <dsp:cNvPr id="0" name=""/>
        <dsp:cNvSpPr/>
      </dsp:nvSpPr>
      <dsp:spPr>
        <a:xfrm>
          <a:off x="8515775" y="2497889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500" kern="1200"/>
            <a:t>Building Confidence</a:t>
          </a:r>
          <a:endParaRPr lang="en-US" sz="2500" kern="1200"/>
        </a:p>
      </dsp:txBody>
      <dsp:txXfrm>
        <a:off x="8515775" y="2497889"/>
        <a:ext cx="2376871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C2E7F-8AE8-4ED5-99B9-37184CFF7C40}">
      <dsp:nvSpPr>
        <dsp:cNvPr id="0" name=""/>
        <dsp:cNvSpPr/>
      </dsp:nvSpPr>
      <dsp:spPr>
        <a:xfrm>
          <a:off x="600792" y="596391"/>
          <a:ext cx="1449891" cy="144989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A8E17-BA67-40ED-AD84-746BA1E1CF99}">
      <dsp:nvSpPr>
        <dsp:cNvPr id="0" name=""/>
        <dsp:cNvSpPr/>
      </dsp:nvSpPr>
      <dsp:spPr>
        <a:xfrm>
          <a:off x="909785" y="905385"/>
          <a:ext cx="831905" cy="8319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1961C-3772-496D-A56F-F3C2B0C6E1A5}">
      <dsp:nvSpPr>
        <dsp:cNvPr id="0" name=""/>
        <dsp:cNvSpPr/>
      </dsp:nvSpPr>
      <dsp:spPr>
        <a:xfrm>
          <a:off x="137302" y="2497889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000" b="1" kern="1200"/>
            <a:t>Autonomy Support Practices</a:t>
          </a:r>
          <a:endParaRPr lang="en-US" sz="2000" kern="1200"/>
        </a:p>
      </dsp:txBody>
      <dsp:txXfrm>
        <a:off x="137302" y="2497889"/>
        <a:ext cx="2376871" cy="720000"/>
      </dsp:txXfrm>
    </dsp:sp>
    <dsp:sp modelId="{806926EC-A5A3-4685-91B7-CFBEE26B3CEF}">
      <dsp:nvSpPr>
        <dsp:cNvPr id="0" name=""/>
        <dsp:cNvSpPr/>
      </dsp:nvSpPr>
      <dsp:spPr>
        <a:xfrm>
          <a:off x="3393616" y="596391"/>
          <a:ext cx="1449891" cy="1449891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5AA4D-EE92-400B-9F2F-D13EC75107A7}">
      <dsp:nvSpPr>
        <dsp:cNvPr id="0" name=""/>
        <dsp:cNvSpPr/>
      </dsp:nvSpPr>
      <dsp:spPr>
        <a:xfrm>
          <a:off x="3702610" y="905385"/>
          <a:ext cx="831905" cy="8319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D59AA-DB96-43D7-8B34-E0119BFC9D30}">
      <dsp:nvSpPr>
        <dsp:cNvPr id="0" name=""/>
        <dsp:cNvSpPr/>
      </dsp:nvSpPr>
      <dsp:spPr>
        <a:xfrm>
          <a:off x="2930126" y="2497889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000" kern="1200"/>
            <a:t>Voice</a:t>
          </a:r>
          <a:endParaRPr lang="en-US" sz="2000" kern="1200"/>
        </a:p>
      </dsp:txBody>
      <dsp:txXfrm>
        <a:off x="2930126" y="2497889"/>
        <a:ext cx="2376871" cy="720000"/>
      </dsp:txXfrm>
    </dsp:sp>
    <dsp:sp modelId="{AE6392FF-2797-46B6-8859-251A2304F722}">
      <dsp:nvSpPr>
        <dsp:cNvPr id="0" name=""/>
        <dsp:cNvSpPr/>
      </dsp:nvSpPr>
      <dsp:spPr>
        <a:xfrm>
          <a:off x="6186441" y="596391"/>
          <a:ext cx="1449891" cy="1449891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8B8A6-08E7-470F-AA2D-7A150004138D}">
      <dsp:nvSpPr>
        <dsp:cNvPr id="0" name=""/>
        <dsp:cNvSpPr/>
      </dsp:nvSpPr>
      <dsp:spPr>
        <a:xfrm>
          <a:off x="6495434" y="905385"/>
          <a:ext cx="831905" cy="8319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F37F4-7EC6-4A23-82C5-81C3B7CC5C80}">
      <dsp:nvSpPr>
        <dsp:cNvPr id="0" name=""/>
        <dsp:cNvSpPr/>
      </dsp:nvSpPr>
      <dsp:spPr>
        <a:xfrm>
          <a:off x="5722951" y="2497889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000" kern="1200"/>
            <a:t>Choice</a:t>
          </a:r>
          <a:endParaRPr lang="en-US" sz="2000" kern="1200"/>
        </a:p>
      </dsp:txBody>
      <dsp:txXfrm>
        <a:off x="5722951" y="2497889"/>
        <a:ext cx="2376871" cy="720000"/>
      </dsp:txXfrm>
    </dsp:sp>
    <dsp:sp modelId="{DC9DA12E-2AA4-48B5-89C6-B2CA58E80D6D}">
      <dsp:nvSpPr>
        <dsp:cNvPr id="0" name=""/>
        <dsp:cNvSpPr/>
      </dsp:nvSpPr>
      <dsp:spPr>
        <a:xfrm>
          <a:off x="8979265" y="596391"/>
          <a:ext cx="1449891" cy="1449891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5E7E5-B6A8-46C9-99B7-CC866E044823}">
      <dsp:nvSpPr>
        <dsp:cNvPr id="0" name=""/>
        <dsp:cNvSpPr/>
      </dsp:nvSpPr>
      <dsp:spPr>
        <a:xfrm>
          <a:off x="9288259" y="905385"/>
          <a:ext cx="831905" cy="83190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24C21-0F0B-4C42-A252-335460A3D147}">
      <dsp:nvSpPr>
        <dsp:cNvPr id="0" name=""/>
        <dsp:cNvSpPr/>
      </dsp:nvSpPr>
      <dsp:spPr>
        <a:xfrm>
          <a:off x="8515775" y="2497889"/>
          <a:ext cx="23768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2000" kern="1200"/>
            <a:t>Collaboration</a:t>
          </a:r>
          <a:endParaRPr lang="en-US" sz="2000" kern="1200"/>
        </a:p>
      </dsp:txBody>
      <dsp:txXfrm>
        <a:off x="8515775" y="2497889"/>
        <a:ext cx="2376871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6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2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4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4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5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3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6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8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195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3DD0A3-F418-C046-9301-47FDB04F8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19" y="1222510"/>
            <a:ext cx="3511233" cy="3779995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Child and Youth Mental Health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and Well-being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AE761-E3BD-D547-97DD-A6119F613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 dirty="0"/>
              <a:t>Dr. Patti Peterson</a:t>
            </a:r>
          </a:p>
          <a:p>
            <a:pPr>
              <a:lnSpc>
                <a:spcPct val="100000"/>
              </a:lnSpc>
            </a:pPr>
            <a:r>
              <a:rPr lang="en-US" sz="1700" dirty="0"/>
              <a:t>Dr. Bill Morrison</a:t>
            </a:r>
          </a:p>
          <a:p>
            <a:pPr>
              <a:lnSpc>
                <a:spcPct val="100000"/>
              </a:lnSpc>
            </a:pPr>
            <a:r>
              <a:rPr lang="en-US" sz="1700" dirty="0"/>
              <a:t>University of New Brunswick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4E434CB-AA0A-8E4A-BBD1-2711F9F11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280" y="1522705"/>
            <a:ext cx="6484099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058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DC8BEA9-F130-9C43-ACF1-0E9B96E64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en-CA" sz="4000">
                <a:solidFill>
                  <a:schemeClr val="accent1"/>
                </a:solidFill>
              </a:rPr>
              <a:t>Well-Being</a:t>
            </a:r>
            <a:br>
              <a:rPr lang="en-CA" sz="4000">
                <a:solidFill>
                  <a:schemeClr val="accent1"/>
                </a:solidFill>
              </a:rPr>
            </a:br>
            <a:r>
              <a:rPr lang="en-CA" sz="4000">
                <a:solidFill>
                  <a:schemeClr val="accent1"/>
                </a:solidFill>
              </a:rPr>
              <a:t>Needs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CA" sz="3200" b="1" dirty="0">
                <a:latin typeface="Gill Sans" charset="0"/>
                <a:ea typeface="Gill Sans" charset="0"/>
                <a:cs typeface="Gill Sans" charset="0"/>
              </a:rPr>
              <a:t>Need for Competency</a:t>
            </a:r>
            <a:r>
              <a:rPr lang="en-CA" sz="3200" dirty="0">
                <a:latin typeface="Gill Sans" charset="0"/>
                <a:ea typeface="Gill Sans" charset="0"/>
                <a:cs typeface="Gill Sans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CA" dirty="0">
              <a:latin typeface="Gill Sans" charset="0"/>
              <a:ea typeface="Gill Sans" charset="0"/>
              <a:cs typeface="Gill Sans" charset="0"/>
            </a:endParaRPr>
          </a:p>
          <a:p>
            <a:pPr>
              <a:lnSpc>
                <a:spcPct val="100000"/>
              </a:lnSpc>
            </a:pPr>
            <a:r>
              <a:rPr lang="en-CA" sz="2400" dirty="0">
                <a:latin typeface="Gill Sans" charset="0"/>
                <a:ea typeface="Gill Sans" charset="0"/>
                <a:cs typeface="Gill Sans" charset="0"/>
              </a:rPr>
              <a:t>Refers to our need for being valued and using our strengths to achieve personal goals </a:t>
            </a:r>
          </a:p>
          <a:p>
            <a:pPr>
              <a:lnSpc>
                <a:spcPct val="100000"/>
              </a:lnSpc>
            </a:pPr>
            <a:endParaRPr lang="en-CA" dirty="0">
              <a:latin typeface="Gill Sans" charset="0"/>
              <a:ea typeface="Gill Sans" charset="0"/>
              <a:cs typeface="Gill Sans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CA" dirty="0">
                <a:latin typeface="Gill Sans" charset="0"/>
                <a:ea typeface="Gill Sans" charset="0"/>
                <a:cs typeface="Gill Sans" charset="0"/>
              </a:rPr>
              <a:t>--------------</a:t>
            </a:r>
          </a:p>
          <a:p>
            <a:pPr>
              <a:lnSpc>
                <a:spcPct val="100000"/>
              </a:lnSpc>
            </a:pPr>
            <a:endParaRPr lang="en-CA" dirty="0">
              <a:latin typeface="Gill Sans" charset="0"/>
              <a:ea typeface="Gill Sans" charset="0"/>
              <a:cs typeface="Gill Sans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CA" sz="2400" dirty="0">
                <a:latin typeface="Gill Sans" charset="0"/>
                <a:ea typeface="Gill Sans" charset="0"/>
                <a:cs typeface="Gill Sans" charset="0"/>
              </a:rPr>
              <a:t>“I have strengths and gifts that are recognized by others”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CA" sz="2400" dirty="0">
                <a:latin typeface="Gill Sans" charset="0"/>
                <a:ea typeface="Gill Sans" charset="0"/>
                <a:cs typeface="Gill Sans" charset="0"/>
              </a:rPr>
              <a:t>“When I use my strengths to meet my goals, I feel a sense of worth and accomplishment.”</a:t>
            </a:r>
          </a:p>
        </p:txBody>
      </p:sp>
    </p:spTree>
    <p:extLst>
      <p:ext uri="{BB962C8B-B14F-4D97-AF65-F5344CB8AC3E}">
        <p14:creationId xmlns:p14="http://schemas.microsoft.com/office/powerpoint/2010/main" val="4030063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B19586-CF26-46C0-90C0-E997026AFF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102235"/>
              </p:ext>
            </p:extLst>
          </p:nvPr>
        </p:nvGraphicFramePr>
        <p:xfrm>
          <a:off x="446534" y="1796179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62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CD9ED83-2D11-7E4B-A99B-1F7938BCA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en-CA" sz="4000" dirty="0">
                <a:solidFill>
                  <a:schemeClr val="accent1"/>
                </a:solidFill>
              </a:rPr>
              <a:t>Well-Being</a:t>
            </a:r>
            <a:br>
              <a:rPr lang="en-CA" sz="4000" dirty="0">
                <a:solidFill>
                  <a:schemeClr val="accent1"/>
                </a:solidFill>
              </a:rPr>
            </a:br>
            <a:r>
              <a:rPr lang="en-CA" sz="4000" dirty="0">
                <a:solidFill>
                  <a:schemeClr val="accent1"/>
                </a:solidFill>
              </a:rPr>
              <a:t>Needs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585" y="1171576"/>
            <a:ext cx="6143248" cy="460800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CA" sz="3200" b="1" dirty="0">
                <a:latin typeface="Gill Sans" charset="0"/>
                <a:ea typeface="Gill Sans" charset="0"/>
                <a:cs typeface="Gill Sans" charset="0"/>
              </a:rPr>
              <a:t>Need for Autonomy Support</a:t>
            </a:r>
          </a:p>
          <a:p>
            <a:pPr marL="0" indent="0">
              <a:lnSpc>
                <a:spcPct val="100000"/>
              </a:lnSpc>
              <a:buNone/>
            </a:pPr>
            <a:endParaRPr lang="en-CA" sz="1400" dirty="0">
              <a:latin typeface="Gill Sans" charset="0"/>
              <a:ea typeface="Gill Sans" charset="0"/>
              <a:cs typeface="Gill Sans" charset="0"/>
            </a:endParaRPr>
          </a:p>
          <a:p>
            <a:pPr>
              <a:lnSpc>
                <a:spcPct val="100000"/>
              </a:lnSpc>
            </a:pPr>
            <a:r>
              <a:rPr lang="en-CA" sz="2400" dirty="0">
                <a:latin typeface="Gill Sans" charset="0"/>
                <a:ea typeface="Gill Sans" charset="0"/>
                <a:cs typeface="Gill Sans" charset="0"/>
              </a:rPr>
              <a:t>Refers to our need to have voice and be active participants in making choices or decisions about daily activities.</a:t>
            </a:r>
          </a:p>
          <a:p>
            <a:pPr>
              <a:lnSpc>
                <a:spcPct val="100000"/>
              </a:lnSpc>
            </a:pPr>
            <a:endParaRPr lang="en-CA" sz="1400" dirty="0">
              <a:latin typeface="Gill Sans" charset="0"/>
              <a:ea typeface="Gill Sans" charset="0"/>
              <a:cs typeface="Gill Sans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CA" sz="1400" dirty="0">
              <a:latin typeface="Gill Sans" charset="0"/>
              <a:ea typeface="Gill Sans" charset="0"/>
              <a:cs typeface="Gill Sans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CA" sz="1400" dirty="0">
                <a:latin typeface="Gill Sans" charset="0"/>
                <a:ea typeface="Gill Sans" charset="0"/>
                <a:cs typeface="Gill Sans" charset="0"/>
              </a:rPr>
              <a:t>--------------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CA" sz="2400" dirty="0">
                <a:latin typeface="Gill Sans" charset="0"/>
                <a:ea typeface="Gill Sans" charset="0"/>
                <a:cs typeface="Gill Sans" charset="0"/>
              </a:rPr>
              <a:t> “ I am able to participate in decisions about things that are important to me and others.”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CA" sz="2400" dirty="0">
                <a:latin typeface="Gill Sans" charset="0"/>
                <a:ea typeface="Gill Sans" charset="0"/>
                <a:cs typeface="Gill Sans" charset="0"/>
              </a:rPr>
              <a:t>“I feel hopeful because others support me in being an active participant in making choices.”</a:t>
            </a:r>
          </a:p>
        </p:txBody>
      </p:sp>
    </p:spTree>
    <p:extLst>
      <p:ext uri="{BB962C8B-B14F-4D97-AF65-F5344CB8AC3E}">
        <p14:creationId xmlns:p14="http://schemas.microsoft.com/office/powerpoint/2010/main" val="2409849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E957E8-64D8-4199-9152-16DB7815E0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894992"/>
              </p:ext>
            </p:extLst>
          </p:nvPr>
        </p:nvGraphicFramePr>
        <p:xfrm>
          <a:off x="578515" y="1521858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534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750BF9-63A0-8E43-8993-F6A61FA03B4B}"/>
              </a:ext>
            </a:extLst>
          </p:cNvPr>
          <p:cNvSpPr/>
          <p:nvPr/>
        </p:nvSpPr>
        <p:spPr>
          <a:xfrm>
            <a:off x="638620" y="863695"/>
            <a:ext cx="3703320" cy="3779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latin typeface="Gill Sans MT" panose="020B0502020104020203" pitchFamily="34" charset="77"/>
              </a:rPr>
              <a:t>Youth Mental Health </a:t>
            </a:r>
            <a:br>
              <a:rPr lang="en-US" sz="3200" dirty="0">
                <a:latin typeface="Gill Sans MT" panose="020B0502020104020203" pitchFamily="34" charset="77"/>
              </a:rPr>
            </a:br>
            <a:r>
              <a:rPr lang="en-US" sz="3200" dirty="0">
                <a:latin typeface="Gill Sans MT" panose="020B0502020104020203" pitchFamily="34" charset="77"/>
              </a:rPr>
              <a:t>by the Numbers</a:t>
            </a:r>
            <a:endParaRPr lang="en-US" sz="3100" cap="all" dirty="0"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13F8B6-4707-FD41-8A6A-16CF7D4ED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387" y="548638"/>
            <a:ext cx="7241055" cy="5510149"/>
          </a:xfrm>
        </p:spPr>
        <p:txBody>
          <a:bodyPr/>
          <a:lstStyle/>
          <a:p>
            <a:r>
              <a:rPr lang="en-US" sz="2800" dirty="0">
                <a:latin typeface="Gill Sans MT" panose="020B0502020104020203" pitchFamily="34" charset="77"/>
              </a:rPr>
              <a:t>An estimated 1.2 million children and youth in Canada are affected by mental health concerns</a:t>
            </a:r>
          </a:p>
          <a:p>
            <a:r>
              <a:rPr lang="en-US" sz="2800" dirty="0">
                <a:latin typeface="Gill Sans MT" panose="020B0502020104020203" pitchFamily="34" charset="77"/>
              </a:rPr>
              <a:t>By age 25, approximately 20% of Canadians will have developed mental health concerns</a:t>
            </a:r>
          </a:p>
          <a:p>
            <a:r>
              <a:rPr lang="en-US" sz="2800" dirty="0">
                <a:latin typeface="Gill Sans MT" panose="020B0502020104020203" pitchFamily="34" charset="77"/>
              </a:rPr>
              <a:t> 70% of mental health concerns have their onset during childhood or adolescence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65C9CB-D687-734F-8EB2-74D68E431870}"/>
              </a:ext>
            </a:extLst>
          </p:cNvPr>
          <p:cNvSpPr txBox="1"/>
          <p:nvPr/>
        </p:nvSpPr>
        <p:spPr>
          <a:xfrm>
            <a:off x="7945150" y="5934670"/>
            <a:ext cx="38779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/>
              <a:t>Mental Health Commission of Canada</a:t>
            </a:r>
          </a:p>
          <a:p>
            <a:pPr algn="r"/>
            <a:r>
              <a:rPr lang="en-US" i="1" dirty="0"/>
              <a:t>Statistics Canada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3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4C5E-AC20-AA4A-B8E9-75990CFF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latin typeface="Gill Sans MT" panose="020B0502020104020203" pitchFamily="34" charset="77"/>
              </a:rPr>
              <a:t>Stress,  Anxiety and Depression in youth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79311-D33F-C944-9508-EB7637FCC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83830"/>
            <a:ext cx="11029615" cy="4781862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CA" sz="2400" dirty="0">
                <a:latin typeface="Gill Sans MT" panose="020B0502020104020203" pitchFamily="34" charset="77"/>
                <a:sym typeface="Gill Sans Light" charset="0"/>
              </a:rPr>
              <a:t>Stressful events and situations can contribute to or intensify mental health concerns. These include such things as: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CA" sz="2200" dirty="0">
              <a:latin typeface="Gill Sans MT" panose="020B0502020104020203" pitchFamily="34" charset="77"/>
              <a:sym typeface="Gill Sans Light" charset="0"/>
            </a:endParaRPr>
          </a:p>
          <a:p>
            <a:pPr>
              <a:spcBef>
                <a:spcPts val="0"/>
              </a:spcBef>
              <a:buFont typeface="Gill Sans Light" charset="0"/>
              <a:buChar char="•"/>
              <a:defRPr/>
            </a:pPr>
            <a:r>
              <a:rPr lang="en-CA" sz="2200" dirty="0">
                <a:latin typeface="Gill Sans MT" panose="020B0502020104020203" pitchFamily="34" charset="77"/>
                <a:sym typeface="Gill Sans Light" charset="0"/>
              </a:rPr>
              <a:t>Stressful peer relationships </a:t>
            </a:r>
          </a:p>
          <a:p>
            <a:pPr>
              <a:spcBef>
                <a:spcPts val="0"/>
              </a:spcBef>
              <a:buFont typeface="Gill Sans Light" charset="0"/>
              <a:buChar char="•"/>
              <a:defRPr/>
            </a:pPr>
            <a:r>
              <a:rPr lang="en-CA" sz="2200" dirty="0">
                <a:latin typeface="Gill Sans MT" panose="020B0502020104020203" pitchFamily="34" charset="77"/>
                <a:sym typeface="Gill Sans Light" charset="0"/>
              </a:rPr>
              <a:t>Family-related concerns </a:t>
            </a:r>
          </a:p>
          <a:p>
            <a:pPr>
              <a:spcBef>
                <a:spcPts val="0"/>
              </a:spcBef>
              <a:buFont typeface="Gill Sans Light" charset="0"/>
              <a:buChar char="•"/>
              <a:defRPr/>
            </a:pPr>
            <a:r>
              <a:rPr lang="en-CA" sz="2200" dirty="0">
                <a:latin typeface="Gill Sans MT" panose="020B0502020104020203" pitchFamily="34" charset="77"/>
                <a:sym typeface="Gill Sans Light" charset="0"/>
              </a:rPr>
              <a:t>Physical health issues </a:t>
            </a:r>
          </a:p>
          <a:p>
            <a:pPr>
              <a:spcBef>
                <a:spcPts val="0"/>
              </a:spcBef>
              <a:buFont typeface="Gill Sans Light" charset="0"/>
              <a:buChar char="•"/>
              <a:defRPr/>
            </a:pPr>
            <a:r>
              <a:rPr lang="en-CA" sz="2200" dirty="0">
                <a:latin typeface="Gill Sans MT" panose="020B0502020104020203" pitchFamily="34" charset="77"/>
                <a:sym typeface="Gill Sans Light" charset="0"/>
              </a:rPr>
              <a:t>Isolation and/or loneliness (such as experienced during </a:t>
            </a:r>
            <a:r>
              <a:rPr lang="en-CA" sz="2200" dirty="0" err="1">
                <a:latin typeface="Gill Sans MT" panose="020B0502020104020203" pitchFamily="34" charset="77"/>
                <a:sym typeface="Gill Sans Light" charset="0"/>
              </a:rPr>
              <a:t>Covid</a:t>
            </a:r>
            <a:r>
              <a:rPr lang="en-CA" sz="2200" dirty="0">
                <a:latin typeface="Gill Sans MT" panose="020B0502020104020203" pitchFamily="34" charset="77"/>
                <a:sym typeface="Gill Sans Light" charset="0"/>
              </a:rPr>
              <a:t>!)</a:t>
            </a:r>
          </a:p>
          <a:p>
            <a:pPr>
              <a:spcBef>
                <a:spcPts val="0"/>
              </a:spcBef>
              <a:buFont typeface="Gill Sans Light" charset="0"/>
              <a:buChar char="•"/>
              <a:defRPr/>
            </a:pPr>
            <a:r>
              <a:rPr lang="en-CA" sz="2200" dirty="0">
                <a:latin typeface="Gill Sans MT" panose="020B0502020104020203" pitchFamily="34" charset="77"/>
                <a:sym typeface="Gill Sans Light" charset="0"/>
              </a:rPr>
              <a:t>Significant or multiple life changes</a:t>
            </a:r>
          </a:p>
          <a:p>
            <a:pPr>
              <a:spcBef>
                <a:spcPts val="0"/>
              </a:spcBef>
              <a:buFont typeface="Gill Sans Light" charset="0"/>
              <a:buChar char="•"/>
              <a:defRPr/>
            </a:pPr>
            <a:endParaRPr lang="en-CA" sz="1600" dirty="0">
              <a:latin typeface="Gill Sans MT" panose="020B0502020104020203" pitchFamily="34" charset="77"/>
              <a:sym typeface="Gill Sans Light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CA" sz="2600" i="1" dirty="0">
                <a:latin typeface="Gill Sans MT" panose="020B0502020104020203" pitchFamily="34" charset="77"/>
                <a:sym typeface="Gill Sans Light" charset="0"/>
              </a:rPr>
              <a:t>Youth become overwhelmed when they have a feeling of helplessness and don’t know how to change or take control of their circumstances.</a:t>
            </a:r>
            <a:r>
              <a:rPr lang="en-CA" sz="2600" dirty="0">
                <a:latin typeface="Gill Sans MT" panose="020B0502020104020203" pitchFamily="34" charset="77"/>
                <a:sym typeface="Gill Sans Light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697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E5D9CC2-1CB4-5F47-8734-42E1338B6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551" y="871941"/>
            <a:ext cx="10822898" cy="1514006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dirty="0">
                <a:latin typeface="Gill Sans MT" panose="020B0502020104020203" pitchFamily="34" charset="77"/>
              </a:rPr>
              <a:t>Many children and youth will exhibit different moods, thoughts and behaviours at various times that can be part of </a:t>
            </a:r>
            <a:r>
              <a:rPr lang="en-CA" sz="2800" i="1" dirty="0">
                <a:latin typeface="Gill Sans MT" panose="020B0502020104020203" pitchFamily="34" charset="77"/>
              </a:rPr>
              <a:t>normal development</a:t>
            </a:r>
            <a:r>
              <a:rPr lang="en-CA" sz="2800" dirty="0">
                <a:latin typeface="Gill Sans MT" panose="020B0502020104020203" pitchFamily="34" charset="77"/>
              </a:rPr>
              <a:t>. These include: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DAE239-3366-8B4D-B201-87207923CA75}"/>
              </a:ext>
            </a:extLst>
          </p:cNvPr>
          <p:cNvSpPr txBox="1"/>
          <p:nvPr/>
        </p:nvSpPr>
        <p:spPr>
          <a:xfrm>
            <a:off x="9998440" y="6410877"/>
            <a:ext cx="2027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Province of Ontario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897885-F069-3246-B8AA-819412485D25}"/>
              </a:ext>
            </a:extLst>
          </p:cNvPr>
          <p:cNvSpPr/>
          <p:nvPr/>
        </p:nvSpPr>
        <p:spPr>
          <a:xfrm>
            <a:off x="684551" y="2403437"/>
            <a:ext cx="482183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getting significantly lower marks in school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avoiding friends and family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having frequent outbursts of anger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changes to sleeping or eating habits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acting out or rebelling against authority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drinking and/or using drugs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not doing the things they used to enjoy</a:t>
            </a:r>
            <a:endParaRPr lang="en-US" altLang="en-US" sz="2400" dirty="0">
              <a:solidFill>
                <a:srgbClr val="343434"/>
              </a:solidFill>
              <a:latin typeface="Gill Sans MT" panose="020B0502020104020203" pitchFamily="34" charset="77"/>
              <a:sym typeface="Gill Sans Light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6DDBA6-16B6-714A-B8F6-79C9EFEFBC33}"/>
              </a:ext>
            </a:extLst>
          </p:cNvPr>
          <p:cNvSpPr/>
          <p:nvPr/>
        </p:nvSpPr>
        <p:spPr>
          <a:xfrm>
            <a:off x="6096000" y="2385947"/>
            <a:ext cx="48218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worrying frequently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experiencing frequent mood swings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not being concerned with their appearance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being obsessed with weight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lacking energy or motivation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increased risk-taking behaviour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400" dirty="0">
                <a:latin typeface="Gill Sans MT" panose="020B0502020104020203" pitchFamily="34" charset="77"/>
              </a:rPr>
              <a:t>feeling very down</a:t>
            </a:r>
            <a:endParaRPr lang="en-US" altLang="en-US" sz="2400" dirty="0">
              <a:solidFill>
                <a:srgbClr val="343434"/>
              </a:solidFill>
              <a:latin typeface="Gill Sans MT" panose="020B0502020104020203" pitchFamily="34" charset="77"/>
              <a:sym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539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E5D9CC2-1CB4-5F47-8734-42E1338B6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9312" y="989351"/>
            <a:ext cx="10103370" cy="5306518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CA" sz="2800" dirty="0">
                <a:latin typeface="Gill Sans MT" panose="020B0502020104020203" pitchFamily="34" charset="77"/>
              </a:rPr>
              <a:t>While these characteristics and behaviours are often part of natural growth and development, they </a:t>
            </a:r>
            <a:r>
              <a:rPr lang="en-CA" sz="2800" b="1" dirty="0">
                <a:latin typeface="Gill Sans MT" panose="020B0502020104020203" pitchFamily="34" charset="77"/>
              </a:rPr>
              <a:t>may</a:t>
            </a:r>
            <a:r>
              <a:rPr lang="en-CA" sz="2800" dirty="0">
                <a:latin typeface="Gill Sans MT" panose="020B0502020104020203" pitchFamily="34" charset="77"/>
              </a:rPr>
              <a:t> be signs of an underlying mental health concern if they:</a:t>
            </a:r>
          </a:p>
          <a:p>
            <a:pPr lvl="1"/>
            <a:r>
              <a:rPr lang="en-CA" sz="2800" dirty="0">
                <a:latin typeface="Gill Sans MT" panose="020B0502020104020203" pitchFamily="34" charset="77"/>
              </a:rPr>
              <a:t>are increasingly intense</a:t>
            </a:r>
          </a:p>
          <a:p>
            <a:pPr lvl="1"/>
            <a:r>
              <a:rPr lang="en-CA" sz="2800" dirty="0">
                <a:latin typeface="Gill Sans MT" panose="020B0502020104020203" pitchFamily="34" charset="77"/>
              </a:rPr>
              <a:t>persist over long periods of time</a:t>
            </a:r>
          </a:p>
          <a:p>
            <a:pPr lvl="1"/>
            <a:r>
              <a:rPr lang="en-CA" sz="2800" dirty="0">
                <a:latin typeface="Gill Sans MT" panose="020B0502020104020203" pitchFamily="34" charset="77"/>
              </a:rPr>
              <a:t>are inappropriate for the child’s age</a:t>
            </a:r>
          </a:p>
          <a:p>
            <a:pPr lvl="1"/>
            <a:r>
              <a:rPr lang="en-CA" sz="2800" dirty="0">
                <a:latin typeface="Gill Sans MT" panose="020B0502020104020203" pitchFamily="34" charset="77"/>
              </a:rPr>
              <a:t>interfere with the child’s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DAE239-3366-8B4D-B201-87207923CA75}"/>
              </a:ext>
            </a:extLst>
          </p:cNvPr>
          <p:cNvSpPr txBox="1"/>
          <p:nvPr/>
        </p:nvSpPr>
        <p:spPr>
          <a:xfrm>
            <a:off x="9998440" y="6410877"/>
            <a:ext cx="2027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Province of Ontario</a:t>
            </a:r>
          </a:p>
        </p:txBody>
      </p:sp>
    </p:spTree>
    <p:extLst>
      <p:ext uri="{BB962C8B-B14F-4D97-AF65-F5344CB8AC3E}">
        <p14:creationId xmlns:p14="http://schemas.microsoft.com/office/powerpoint/2010/main" val="427010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595FD9B-1775-184B-AD29-1AE7C0F0D07E}"/>
              </a:ext>
            </a:extLst>
          </p:cNvPr>
          <p:cNvSpPr/>
          <p:nvPr/>
        </p:nvSpPr>
        <p:spPr>
          <a:xfrm>
            <a:off x="5204937" y="2218543"/>
            <a:ext cx="2173574" cy="2218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565148-59A5-4948-898D-F93138B48A7C}"/>
              </a:ext>
            </a:extLst>
          </p:cNvPr>
          <p:cNvSpPr txBox="1"/>
          <p:nvPr/>
        </p:nvSpPr>
        <p:spPr>
          <a:xfrm>
            <a:off x="6096000" y="595054"/>
            <a:ext cx="4400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Gill Sans MT" panose="020B0502020104020203" pitchFamily="34" charset="77"/>
              </a:rPr>
              <a:t>Home Support Strategies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46336EB-3F9F-1B44-AB40-6043A2B49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2147653"/>
            <a:ext cx="3031852" cy="172241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ill Sans MT" panose="020B0502020104020203" pitchFamily="34" charset="77"/>
              </a:rPr>
              <a:t>Home Support Strategies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CE6C59-A256-CC4A-A5A3-4CA6DC3B81F7}"/>
              </a:ext>
            </a:extLst>
          </p:cNvPr>
          <p:cNvSpPr txBox="1"/>
          <p:nvPr/>
        </p:nvSpPr>
        <p:spPr>
          <a:xfrm>
            <a:off x="5469929" y="2961579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ill Sans MT" panose="020B0502020104020203" pitchFamily="34" charset="77"/>
              </a:rPr>
              <a:t>Anxiety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EAB4BAB-57FE-2448-BFE5-12C470BC5106}"/>
              </a:ext>
            </a:extLst>
          </p:cNvPr>
          <p:cNvSpPr/>
          <p:nvPr/>
        </p:nvSpPr>
        <p:spPr>
          <a:xfrm>
            <a:off x="8911515" y="2218543"/>
            <a:ext cx="2173574" cy="2218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A1A178-B412-F64C-968C-A8CE8D7687C0}"/>
              </a:ext>
            </a:extLst>
          </p:cNvPr>
          <p:cNvSpPr txBox="1"/>
          <p:nvPr/>
        </p:nvSpPr>
        <p:spPr>
          <a:xfrm>
            <a:off x="8966994" y="2961579"/>
            <a:ext cx="2062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ill Sans MT" panose="020B0502020104020203" pitchFamily="34" charset="77"/>
              </a:rPr>
              <a:t>Depression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A10333-FEBA-F248-8080-E8224B70A1DE}"/>
              </a:ext>
            </a:extLst>
          </p:cNvPr>
          <p:cNvSpPr txBox="1"/>
          <p:nvPr/>
        </p:nvSpPr>
        <p:spPr>
          <a:xfrm>
            <a:off x="4408454" y="5351488"/>
            <a:ext cx="777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ill Sans MT" panose="020B0502020104020203" pitchFamily="34" charset="77"/>
              </a:rPr>
              <a:t>Please refer to the handouts accompanying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42554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20">
            <a:extLst>
              <a:ext uri="{FF2B5EF4-FFF2-40B4-BE49-F238E27FC236}">
                <a16:creationId xmlns:a16="http://schemas.microsoft.com/office/drawing/2014/main" id="{910015B9-6046-41B8-83BD-71778D2F9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8" name="Rectangle 122">
            <a:extLst>
              <a:ext uri="{FF2B5EF4-FFF2-40B4-BE49-F238E27FC236}">
                <a16:creationId xmlns:a16="http://schemas.microsoft.com/office/drawing/2014/main" id="{53908232-52E2-4794-A6C1-54300FB98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9" name="Rectangle 124">
            <a:extLst>
              <a:ext uri="{FF2B5EF4-FFF2-40B4-BE49-F238E27FC236}">
                <a16:creationId xmlns:a16="http://schemas.microsoft.com/office/drawing/2014/main" id="{D2B9299F-BED7-44C5-9CC5-E542F919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0" name="Rectangle 126">
            <a:extLst>
              <a:ext uri="{FF2B5EF4-FFF2-40B4-BE49-F238E27FC236}">
                <a16:creationId xmlns:a16="http://schemas.microsoft.com/office/drawing/2014/main" id="{E9DDF273-E040-4765-AD05-872458E13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41" name="Rectangle 128">
            <a:extLst>
              <a:ext uri="{FF2B5EF4-FFF2-40B4-BE49-F238E27FC236}">
                <a16:creationId xmlns:a16="http://schemas.microsoft.com/office/drawing/2014/main" id="{C946306D-5ADD-463A-949A-DEEBA39D7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30">
            <a:extLst>
              <a:ext uri="{FF2B5EF4-FFF2-40B4-BE49-F238E27FC236}">
                <a16:creationId xmlns:a16="http://schemas.microsoft.com/office/drawing/2014/main" id="{A473A035-1F9A-4381-AC96-683CD2DF5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3" name="Rectangle 132">
            <a:extLst>
              <a:ext uri="{FF2B5EF4-FFF2-40B4-BE49-F238E27FC236}">
                <a16:creationId xmlns:a16="http://schemas.microsoft.com/office/drawing/2014/main" id="{CF4ED641-0671-4D88-92E6-026A8C9F1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4341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7A02EF2F-E7B1-40FC-885B-C4D89902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180D5DB-9658-40A6-A418-7C6998222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FBF5CB-D951-134E-9BE6-F93DA968A8B4}"/>
              </a:ext>
            </a:extLst>
          </p:cNvPr>
          <p:cNvSpPr txBox="1"/>
          <p:nvPr/>
        </p:nvSpPr>
        <p:spPr>
          <a:xfrm>
            <a:off x="619680" y="4416721"/>
            <a:ext cx="10947620" cy="1155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457200">
              <a:spcBef>
                <a:spcPct val="0"/>
              </a:spcBef>
              <a:spcAft>
                <a:spcPts val="600"/>
              </a:spcAft>
            </a:pPr>
            <a:r>
              <a:rPr lang="en-US" sz="36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Outline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5B93D4-58D5-384F-898E-C2589A78B970}"/>
              </a:ext>
            </a:extLst>
          </p:cNvPr>
          <p:cNvSpPr txBox="1"/>
          <p:nvPr/>
        </p:nvSpPr>
        <p:spPr>
          <a:xfrm>
            <a:off x="6172200" y="1028700"/>
            <a:ext cx="59320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Dual Pathway to Child and Youth Well-being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Positive Mental Health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Mental Fitness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Youth Mental Health by the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Stress, Anxiety and Depression in Youth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Home Support Strategies</a:t>
            </a:r>
          </a:p>
        </p:txBody>
      </p:sp>
      <p:pic>
        <p:nvPicPr>
          <p:cNvPr id="2050" name="Picture 2" descr="Youth Services – Mental Health Child and Youth – Sources Community Resource  Centres">
            <a:extLst>
              <a:ext uri="{FF2B5EF4-FFF2-40B4-BE49-F238E27FC236}">
                <a16:creationId xmlns:a16="http://schemas.microsoft.com/office/drawing/2014/main" id="{F32CB3FD-7491-5140-B444-13D9FCBBC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6370"/>
            <a:ext cx="5725666" cy="238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66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8D42-BB59-6041-B291-529B0864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en-US" sz="3200" b="1" dirty="0">
                <a:latin typeface="Gill Sans Light" panose="020B0302020104020203" pitchFamily="34" charset="-79"/>
                <a:ea typeface="ヒラギノ角ゴ ProN W3" panose="020B0300000000000000" pitchFamily="34" charset="-128"/>
              </a:rPr>
              <a:t>Traditional Approaches to </a:t>
            </a:r>
            <a:br>
              <a:rPr lang="en-CA" altLang="en-US" sz="3200" b="1" dirty="0">
                <a:latin typeface="Gill Sans Light" panose="020B0302020104020203" pitchFamily="34" charset="-79"/>
                <a:ea typeface="ヒラギノ角ゴ ProN W3" panose="020B0300000000000000" pitchFamily="34" charset="-128"/>
              </a:rPr>
            </a:br>
            <a:r>
              <a:rPr lang="en-CA" altLang="en-US" sz="3200" b="1" dirty="0">
                <a:latin typeface="Gill Sans Light" panose="020B0302020104020203" pitchFamily="34" charset="-79"/>
                <a:ea typeface="ヒラギノ角ゴ ProN W3" panose="020B0300000000000000" pitchFamily="34" charset="-128"/>
              </a:rPr>
              <a:t>Mental Health Care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832F7-6181-A440-9AEF-0A007F8FD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Mental health programs and services within health, school and community settings have often focused on addressing concerns related to the psychological well-being of children and youth through: </a:t>
            </a:r>
          </a:p>
          <a:p>
            <a:pPr lvl="1"/>
            <a:r>
              <a:rPr lang="en-US" altLang="en-US" sz="24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The identification/screening of risk-need factors </a:t>
            </a:r>
          </a:p>
          <a:p>
            <a:pPr lvl="1"/>
            <a:r>
              <a:rPr lang="en-US" altLang="en-US" sz="24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The delivery of intervention and support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8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8D42-BB59-6041-B291-529B0864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CA" altLang="en-US" sz="3200" dirty="0">
                <a:latin typeface="Gill Sans MT" panose="020B0502020104020203" pitchFamily="34" charset="77"/>
              </a:rPr>
              <a:t>Positive Mental Health (PMH)</a:t>
            </a:r>
            <a:endParaRPr lang="en-US" sz="3200" b="1" dirty="0">
              <a:latin typeface="Gill Sans MT" panose="020B05020201040202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832F7-6181-A440-9AEF-0A007F8FD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Recent research in health and education asserts the importance of </a:t>
            </a:r>
            <a:r>
              <a:rPr lang="en-US" altLang="en-US" sz="2600" b="1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including a positive view of mental health</a:t>
            </a:r>
          </a:p>
          <a:p>
            <a:r>
              <a:rPr lang="en-US" altLang="en-US" sz="26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PMH involves the recognition that a child or youth’s state of psychological well-being is:</a:t>
            </a:r>
          </a:p>
          <a:p>
            <a:pPr lvl="1"/>
            <a:r>
              <a:rPr lang="en-US" altLang="en-US" sz="24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not only influenced by the absence of problems</a:t>
            </a:r>
          </a:p>
          <a:p>
            <a:pPr lvl="1"/>
            <a:r>
              <a:rPr lang="en-US" altLang="en-US" sz="2400" dirty="0">
                <a:latin typeface="Gill Sans" panose="020B0502020104020203" pitchFamily="34" charset="-79"/>
                <a:ea typeface="Gill Sans" panose="020B0502020104020203" pitchFamily="34" charset="-79"/>
                <a:cs typeface="Gill Sans" panose="020B0502020104020203" pitchFamily="34" charset="-79"/>
              </a:rPr>
              <a:t>but also impacted by the existence of positive factors present within youth and their social settings that contribute to positive growth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59996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8D42-BB59-6041-B291-529B0864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sz="3200" b="1" dirty="0">
                <a:latin typeface="Gill Sans Light" panose="020B0302020104020203" pitchFamily="34" charset="-79"/>
                <a:ea typeface="ヒラギノ角ゴ ProN W3" panose="020B0300000000000000" pitchFamily="34" charset="-128"/>
              </a:rPr>
              <a:t>Dual Pathway to Mental Health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832F7-6181-A440-9AEF-0A007F8FD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>
                <a:latin typeface="Gill Sans Light" panose="020B0302020104020203" pitchFamily="34" charset="-79"/>
                <a:ea typeface="ヒラギノ角ゴ ProN W3" panose="020B0300000000000000" pitchFamily="34" charset="-128"/>
              </a:rPr>
              <a:t>Current literature supports the view of a dual pathway model for enhancing mental health: </a:t>
            </a:r>
          </a:p>
          <a:p>
            <a:pPr lvl="1"/>
            <a:r>
              <a:rPr lang="en-US" altLang="en-US" sz="2400" b="1" dirty="0">
                <a:latin typeface="Gill Sans Light" panose="020B0302020104020203" pitchFamily="34" charset="-79"/>
                <a:ea typeface="ヒラギノ角ゴ ProN W3" panose="020B0300000000000000" pitchFamily="34" charset="-128"/>
              </a:rPr>
              <a:t>One pathway </a:t>
            </a:r>
            <a:r>
              <a:rPr lang="en-US" altLang="en-US" sz="2400" dirty="0">
                <a:latin typeface="Gill Sans Light" panose="020B0302020104020203" pitchFamily="34" charset="-79"/>
                <a:ea typeface="ヒラギノ角ゴ ProN W3" panose="020B0300000000000000" pitchFamily="34" charset="-128"/>
              </a:rPr>
              <a:t>with a focus on addressing areas of mental health concern</a:t>
            </a:r>
          </a:p>
          <a:p>
            <a:pPr lvl="1"/>
            <a:r>
              <a:rPr lang="en-US" altLang="en-US" sz="2400" b="1" dirty="0">
                <a:latin typeface="Gill Sans Light" panose="020B0302020104020203" pitchFamily="34" charset="-79"/>
                <a:ea typeface="ヒラギノ角ゴ ProN W3" panose="020B0300000000000000" pitchFamily="34" charset="-128"/>
              </a:rPr>
              <a:t>A second pathway </a:t>
            </a:r>
            <a:r>
              <a:rPr lang="en-US" altLang="en-US" sz="2400" dirty="0">
                <a:latin typeface="Gill Sans Light" panose="020B0302020104020203" pitchFamily="34" charset="-79"/>
                <a:ea typeface="ヒラギノ角ゴ ProN W3" panose="020B0300000000000000" pitchFamily="34" charset="-128"/>
              </a:rPr>
              <a:t>with a focus on promoting environmental factors or practices that contribute to an enhanced sense of well-being and positive development. </a:t>
            </a:r>
          </a:p>
          <a:p>
            <a:pPr marL="0" indent="0">
              <a:buNone/>
            </a:pPr>
            <a:endParaRPr lang="en-US" altLang="en-US" sz="2400" b="1" i="1" dirty="0">
              <a:latin typeface="Gill Sans Light" panose="020B0302020104020203" pitchFamily="34" charset="-79"/>
              <a:ea typeface="ヒラギノ角ゴ ProN W3" panose="020B0300000000000000" pitchFamily="34" charset="-128"/>
            </a:endParaRPr>
          </a:p>
          <a:p>
            <a:pPr marL="0" indent="0" algn="ctr">
              <a:buNone/>
            </a:pPr>
            <a:r>
              <a:rPr lang="en-US" altLang="en-US" sz="2400" b="1" i="1" dirty="0">
                <a:latin typeface="Gill Sans Light" panose="020B0302020104020203" pitchFamily="34" charset="-79"/>
                <a:ea typeface="ヒラギノ角ゴ ProN W3" panose="020B0300000000000000" pitchFamily="34" charset="-128"/>
              </a:rPr>
              <a:t>The term Positive Mental Health has been used to describe this second pathway. </a:t>
            </a:r>
          </a:p>
        </p:txBody>
      </p:sp>
    </p:spTree>
    <p:extLst>
      <p:ext uri="{BB962C8B-B14F-4D97-AF65-F5344CB8AC3E}">
        <p14:creationId xmlns:p14="http://schemas.microsoft.com/office/powerpoint/2010/main" val="406604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7207B7B-5C57-458C-BE38-95D2CD76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770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5" y="0"/>
            <a:ext cx="4654295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D5F126-1615-D747-B70F-DF5FC3967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4588" y="1270545"/>
            <a:ext cx="4200525" cy="377999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Gill Sans MT" panose="020B0502020104020203" pitchFamily="34" charset="77"/>
              </a:rPr>
              <a:t>Dimensions of Well-Being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picture containing tree, bird&#10;&#10;Description automatically generated">
            <a:extLst>
              <a:ext uri="{FF2B5EF4-FFF2-40B4-BE49-F238E27FC236}">
                <a16:creationId xmlns:a16="http://schemas.microsoft.com/office/drawing/2014/main" id="{D7C46EE4-FF2D-5B4D-ADA1-AF6289970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1"/>
            <a:ext cx="7544941" cy="46577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90C6AE-63FC-A24F-AE5A-6ABF8CE73313}"/>
              </a:ext>
            </a:extLst>
          </p:cNvPr>
          <p:cNvSpPr txBox="1"/>
          <p:nvPr/>
        </p:nvSpPr>
        <p:spPr>
          <a:xfrm>
            <a:off x="6093490" y="5820029"/>
            <a:ext cx="1056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(Keyes,2009)</a:t>
            </a:r>
          </a:p>
        </p:txBody>
      </p:sp>
    </p:spTree>
    <p:extLst>
      <p:ext uri="{BB962C8B-B14F-4D97-AF65-F5344CB8AC3E}">
        <p14:creationId xmlns:p14="http://schemas.microsoft.com/office/powerpoint/2010/main" val="3257064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2C175A-096C-8646-BD19-CAB4D95C2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76" y="863695"/>
            <a:ext cx="3941077" cy="37799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>
                <a:solidFill>
                  <a:schemeClr val="tx1"/>
                </a:solidFill>
                <a:latin typeface="Gill Sans MT" panose="020B0502020104020203" pitchFamily="34" charset="77"/>
              </a:rPr>
              <a:t>Relationship</a:t>
            </a:r>
            <a:br>
              <a:rPr lang="en-US" sz="3100" dirty="0">
                <a:solidFill>
                  <a:schemeClr val="tx1"/>
                </a:solidFill>
                <a:latin typeface="Gill Sans MT" panose="020B0502020104020203" pitchFamily="34" charset="77"/>
              </a:rPr>
            </a:br>
            <a:br>
              <a:rPr lang="en-US" sz="3100" dirty="0">
                <a:solidFill>
                  <a:schemeClr val="tx1"/>
                </a:solidFill>
                <a:latin typeface="Gill Sans MT" panose="020B0502020104020203" pitchFamily="34" charset="77"/>
              </a:rPr>
            </a:br>
            <a:r>
              <a:rPr lang="en-US" sz="3100" dirty="0">
                <a:solidFill>
                  <a:schemeClr val="tx1"/>
                </a:solidFill>
                <a:latin typeface="Gill Sans MT" panose="020B0502020104020203" pitchFamily="34" charset="77"/>
              </a:rPr>
              <a:t>Practices</a:t>
            </a:r>
            <a:br>
              <a:rPr lang="en-US" sz="3100" dirty="0">
                <a:solidFill>
                  <a:schemeClr val="tx1"/>
                </a:solidFill>
                <a:latin typeface="Gill Sans MT" panose="020B0502020104020203" pitchFamily="34" charset="77"/>
              </a:rPr>
            </a:br>
            <a:br>
              <a:rPr lang="en-US" sz="3100" dirty="0">
                <a:solidFill>
                  <a:schemeClr val="tx1"/>
                </a:solidFill>
                <a:latin typeface="Gill Sans MT" panose="020B0502020104020203" pitchFamily="34" charset="77"/>
              </a:rPr>
            </a:br>
            <a:r>
              <a:rPr lang="en-US" sz="3100" dirty="0">
                <a:solidFill>
                  <a:schemeClr val="tx1"/>
                </a:solidFill>
                <a:latin typeface="Gill Sans MT" panose="020B0502020104020203" pitchFamily="34" charset="77"/>
              </a:rPr>
              <a:t>Impact: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1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0D8953E6-196C-FE4E-8D20-C094889074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29" y="1005840"/>
            <a:ext cx="7624595" cy="492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87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en-CA" sz="4000" dirty="0">
                <a:solidFill>
                  <a:schemeClr val="accent1"/>
                </a:solidFill>
              </a:rPr>
              <a:t>Well-Being</a:t>
            </a:r>
            <a:br>
              <a:rPr lang="en-CA" sz="4000" dirty="0">
                <a:solidFill>
                  <a:schemeClr val="accent1"/>
                </a:solidFill>
              </a:rPr>
            </a:br>
            <a:r>
              <a:rPr lang="en-CA" sz="4000" dirty="0">
                <a:solidFill>
                  <a:schemeClr val="accent1"/>
                </a:solidFill>
              </a:rPr>
              <a:t>Needs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CA" sz="3200" b="1" dirty="0">
                <a:latin typeface="Gill Sans" charset="0"/>
                <a:ea typeface="Gill Sans" charset="0"/>
                <a:cs typeface="Gill Sans" charset="0"/>
              </a:rPr>
              <a:t>Need for Relatedness </a:t>
            </a:r>
          </a:p>
          <a:p>
            <a:pPr marL="0" indent="0">
              <a:lnSpc>
                <a:spcPct val="100000"/>
              </a:lnSpc>
              <a:buNone/>
            </a:pPr>
            <a:endParaRPr lang="en-CA" sz="2000" b="1" dirty="0">
              <a:latin typeface="Gill Sans" charset="0"/>
              <a:ea typeface="Gill Sans" charset="0"/>
              <a:cs typeface="Gill Sans" charset="0"/>
            </a:endParaRPr>
          </a:p>
          <a:p>
            <a:pPr>
              <a:lnSpc>
                <a:spcPct val="100000"/>
              </a:lnSpc>
            </a:pPr>
            <a:r>
              <a:rPr lang="en-CA" sz="2400" dirty="0">
                <a:latin typeface="Gill Sans" charset="0"/>
                <a:ea typeface="Gill Sans" charset="0"/>
                <a:cs typeface="Gill Sans" charset="0"/>
              </a:rPr>
              <a:t>Refers to our need for connection or closeness with family, peers and other significant individuals</a:t>
            </a:r>
          </a:p>
          <a:p>
            <a:pPr>
              <a:lnSpc>
                <a:spcPct val="100000"/>
              </a:lnSpc>
            </a:pPr>
            <a:endParaRPr lang="en-CA" dirty="0">
              <a:latin typeface="Gill Sans" charset="0"/>
              <a:ea typeface="Gill Sans" charset="0"/>
              <a:cs typeface="Gill Sans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CA" dirty="0">
                <a:latin typeface="Gill Sans" charset="0"/>
                <a:ea typeface="Gill Sans" charset="0"/>
                <a:cs typeface="Gill Sans" charset="0"/>
              </a:rPr>
              <a:t>--------------</a:t>
            </a:r>
          </a:p>
          <a:p>
            <a:pPr>
              <a:lnSpc>
                <a:spcPct val="100000"/>
              </a:lnSpc>
            </a:pPr>
            <a:endParaRPr lang="en-CA" dirty="0">
              <a:latin typeface="Gill Sans" charset="0"/>
              <a:ea typeface="Gill Sans" charset="0"/>
              <a:cs typeface="Gill Sans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CA" sz="2400" dirty="0">
                <a:latin typeface="Gill Sans" charset="0"/>
                <a:ea typeface="Gill Sans" charset="0"/>
                <a:cs typeface="Gill Sans" charset="0"/>
              </a:rPr>
              <a:t>“I belong or am part of my home or school community.”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CA" sz="2400" dirty="0">
                <a:latin typeface="Gill Sans" charset="0"/>
                <a:ea typeface="Gill Sans" charset="0"/>
                <a:cs typeface="Gill Sans" charset="0"/>
              </a:rPr>
              <a:t>“I feel included, encouraged and supported by others.”</a:t>
            </a:r>
          </a:p>
        </p:txBody>
      </p:sp>
    </p:spTree>
    <p:extLst>
      <p:ext uri="{BB962C8B-B14F-4D97-AF65-F5344CB8AC3E}">
        <p14:creationId xmlns:p14="http://schemas.microsoft.com/office/powerpoint/2010/main" val="2615772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559FC2-296B-4AE8-B3F5-C36236186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089135"/>
              </p:ext>
            </p:extLst>
          </p:nvPr>
        </p:nvGraphicFramePr>
        <p:xfrm>
          <a:off x="578515" y="1521858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9010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8C3B89E1C8A7FA4B898C244011357640" ma:contentTypeVersion="9" ma:contentTypeDescription="" ma:contentTypeScope="" ma:versionID="974058a55d8661ab0a4b29781b386031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4cc6403f1885bf9118ffb46d1ebf166c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Parent Information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4E9A081-C978-45A4-991A-74E7A0068D06}"/>
</file>

<file path=customXml/itemProps2.xml><?xml version="1.0" encoding="utf-8"?>
<ds:datastoreItem xmlns:ds="http://schemas.openxmlformats.org/officeDocument/2006/customXml" ds:itemID="{0CEEE0E5-4B95-40EA-A9FA-9B44B9D009E9}"/>
</file>

<file path=customXml/itemProps3.xml><?xml version="1.0" encoding="utf-8"?>
<ds:datastoreItem xmlns:ds="http://schemas.openxmlformats.org/officeDocument/2006/customXml" ds:itemID="{DBE8A94E-BE03-4B7B-B681-7A05EFB99868}"/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736</Words>
  <Application>Microsoft Macintosh PowerPoint</Application>
  <PresentationFormat>Widescreen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Century Schoolbook</vt:lpstr>
      <vt:lpstr>Franklin Gothic Book</vt:lpstr>
      <vt:lpstr>Gill Sans</vt:lpstr>
      <vt:lpstr>Gill Sans Light</vt:lpstr>
      <vt:lpstr>Gill Sans MT</vt:lpstr>
      <vt:lpstr>Wingdings 2</vt:lpstr>
      <vt:lpstr>DividendVTI</vt:lpstr>
      <vt:lpstr>Child and Youth Mental Health and Well-being </vt:lpstr>
      <vt:lpstr>PowerPoint Presentation</vt:lpstr>
      <vt:lpstr>Traditional Approaches to  Mental Health Care</vt:lpstr>
      <vt:lpstr>Positive Mental Health (PMH)</vt:lpstr>
      <vt:lpstr>Dual Pathway to Mental Health</vt:lpstr>
      <vt:lpstr>Dimensions of Well-Being</vt:lpstr>
      <vt:lpstr>Relationship  Practices  Impact:</vt:lpstr>
      <vt:lpstr>Well-Being Needs</vt:lpstr>
      <vt:lpstr>PowerPoint Presentation</vt:lpstr>
      <vt:lpstr>Well-Being Needs</vt:lpstr>
      <vt:lpstr>PowerPoint Presentation</vt:lpstr>
      <vt:lpstr>Well-Being Needs</vt:lpstr>
      <vt:lpstr>PowerPoint Presentation</vt:lpstr>
      <vt:lpstr>PowerPoint Presentation</vt:lpstr>
      <vt:lpstr>Stress,  Anxiety and Depression in youth</vt:lpstr>
      <vt:lpstr>PowerPoint Presentation</vt:lpstr>
      <vt:lpstr>PowerPoint Presentation</vt:lpstr>
      <vt:lpstr>Home Support Strategies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Workplace  Practices Series</dc:title>
  <dc:creator>William Morrison</dc:creator>
  <cp:lastModifiedBy>Microsoft Office User</cp:lastModifiedBy>
  <cp:revision>28</cp:revision>
  <dcterms:created xsi:type="dcterms:W3CDTF">2020-05-12T12:03:48Z</dcterms:created>
  <dcterms:modified xsi:type="dcterms:W3CDTF">2021-04-19T20:35:06Z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0x010100F2A1E1E4D320C749A22EC3F91FD053D6008C3B89E1C8A7FA4B898C244011357640</vt:lpwstr>
  </property>
</Properties>
</file>